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sldIdLst>
    <p:sldId id="256" r:id="rId4"/>
    <p:sldId id="258" r:id="rId5"/>
    <p:sldId id="259" r:id="rId6"/>
    <p:sldId id="260" r:id="rId7"/>
    <p:sldId id="261" r:id="rId8"/>
    <p:sldId id="262" r:id="rId9"/>
    <p:sldId id="291" r:id="rId10"/>
    <p:sldId id="292" r:id="rId11"/>
    <p:sldId id="293" r:id="rId12"/>
    <p:sldId id="294" r:id="rId13"/>
    <p:sldId id="295" r:id="rId14"/>
    <p:sldId id="296" r:id="rId15"/>
    <p:sldId id="297" r:id="rId16"/>
    <p:sldId id="298" r:id="rId17"/>
    <p:sldId id="299" r:id="rId18"/>
    <p:sldId id="300" r:id="rId19"/>
    <p:sldId id="301" r:id="rId20"/>
    <p:sldId id="302" r:id="rId21"/>
    <p:sldId id="303" r:id="rId22"/>
    <p:sldId id="304" r:id="rId23"/>
    <p:sldId id="305" r:id="rId24"/>
    <p:sldId id="306" r:id="rId25"/>
    <p:sldId id="307" r:id="rId26"/>
    <p:sldId id="308" r:id="rId27"/>
    <p:sldId id="309"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61" d="100"/>
          <a:sy n="61" d="100"/>
        </p:scale>
        <p:origin x="72" y="12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EB057C4-FD9E-40F5-9190-9FC73E31920E}" type="doc">
      <dgm:prSet loTypeId="urn:microsoft.com/office/officeart/2008/layout/VerticalCurvedList" loCatId="list" qsTypeId="urn:microsoft.com/office/officeart/2005/8/quickstyle/simple1" qsCatId="simple" csTypeId="urn:microsoft.com/office/officeart/2005/8/colors/accent2_2" csCatId="accent2" phldr="1"/>
      <dgm:spPr/>
      <dgm:t>
        <a:bodyPr/>
        <a:lstStyle/>
        <a:p>
          <a:endParaRPr lang="tr-TR"/>
        </a:p>
      </dgm:t>
    </dgm:pt>
    <dgm:pt modelId="{93E1AD65-C209-4A82-82EF-B9615F009E64}">
      <dgm:prSet phldrT="[Metin]"/>
      <dgm:spPr/>
      <dgm:t>
        <a:bodyPr/>
        <a:lstStyle/>
        <a:p>
          <a:r>
            <a:rPr lang="tr-TR" dirty="0" smtClean="0"/>
            <a:t>Gümrük kapılarında görev yapacak sandık kurullarını oluşturmak</a:t>
          </a:r>
          <a:endParaRPr lang="tr-TR" dirty="0"/>
        </a:p>
      </dgm:t>
    </dgm:pt>
    <dgm:pt modelId="{C569221A-49D6-4E53-8E28-1DB570AA8864}" type="parTrans" cxnId="{024DFC27-8362-4F5C-B9EC-9BA9A30B1EF0}">
      <dgm:prSet/>
      <dgm:spPr/>
      <dgm:t>
        <a:bodyPr/>
        <a:lstStyle/>
        <a:p>
          <a:endParaRPr lang="tr-TR"/>
        </a:p>
      </dgm:t>
    </dgm:pt>
    <dgm:pt modelId="{0B8A7D23-4B3F-4E7A-B8FA-D10A6C693095}" type="sibTrans" cxnId="{024DFC27-8362-4F5C-B9EC-9BA9A30B1EF0}">
      <dgm:prSet/>
      <dgm:spPr/>
      <dgm:t>
        <a:bodyPr/>
        <a:lstStyle/>
        <a:p>
          <a:endParaRPr lang="tr-TR"/>
        </a:p>
      </dgm:t>
    </dgm:pt>
    <dgm:pt modelId="{720C2A3E-4896-4FF2-B1F4-1C191DB220AA}">
      <dgm:prSet phldrT="[Metin]"/>
      <dgm:spPr/>
      <dgm:t>
        <a:bodyPr/>
        <a:lstStyle/>
        <a:p>
          <a:r>
            <a:rPr lang="tr-TR" dirty="0" smtClean="0"/>
            <a:t>Oy vermenin düzenle yürütülmesini sağlamak</a:t>
          </a:r>
          <a:endParaRPr lang="tr-TR" dirty="0"/>
        </a:p>
      </dgm:t>
    </dgm:pt>
    <dgm:pt modelId="{DED50526-25D0-43A4-9F53-751C5437B05E}" type="parTrans" cxnId="{D7468793-5485-460D-88B7-82C85D5B65BD}">
      <dgm:prSet/>
      <dgm:spPr/>
      <dgm:t>
        <a:bodyPr/>
        <a:lstStyle/>
        <a:p>
          <a:endParaRPr lang="tr-TR"/>
        </a:p>
      </dgm:t>
    </dgm:pt>
    <dgm:pt modelId="{AF9A866A-C8E8-49B4-BEF3-0EAD657D4516}" type="sibTrans" cxnId="{D7468793-5485-460D-88B7-82C85D5B65BD}">
      <dgm:prSet/>
      <dgm:spPr/>
      <dgm:t>
        <a:bodyPr/>
        <a:lstStyle/>
        <a:p>
          <a:endParaRPr lang="tr-TR"/>
        </a:p>
      </dgm:t>
    </dgm:pt>
    <dgm:pt modelId="{6555C9B7-B3C0-47CE-A265-5640DEC50424}">
      <dgm:prSet phldrT="[Metin]"/>
      <dgm:spPr/>
      <dgm:t>
        <a:bodyPr/>
        <a:lstStyle/>
        <a:p>
          <a:r>
            <a:rPr lang="tr-TR" dirty="0" smtClean="0"/>
            <a:t>Sandık kurullarının oluşumuna, işlemlerine ve kararlarına karşı yapılan itirazları inceleyip karara bağlamak</a:t>
          </a:r>
          <a:endParaRPr lang="tr-TR" dirty="0"/>
        </a:p>
      </dgm:t>
    </dgm:pt>
    <dgm:pt modelId="{9436A8E6-514C-4F08-B933-76221A8DA493}" type="parTrans" cxnId="{23B7EC7C-6196-4785-A06B-A5F596682897}">
      <dgm:prSet/>
      <dgm:spPr/>
      <dgm:t>
        <a:bodyPr/>
        <a:lstStyle/>
        <a:p>
          <a:endParaRPr lang="tr-TR"/>
        </a:p>
      </dgm:t>
    </dgm:pt>
    <dgm:pt modelId="{ED60FA04-291F-4467-85DC-4204D2280F13}" type="sibTrans" cxnId="{23B7EC7C-6196-4785-A06B-A5F596682897}">
      <dgm:prSet/>
      <dgm:spPr/>
      <dgm:t>
        <a:bodyPr/>
        <a:lstStyle/>
        <a:p>
          <a:endParaRPr lang="tr-TR"/>
        </a:p>
      </dgm:t>
    </dgm:pt>
    <dgm:pt modelId="{E743CDEF-47E6-4CDD-936F-384ACA2E5073}">
      <dgm:prSet phldrT="[Metin]"/>
      <dgm:spPr/>
      <dgm:t>
        <a:bodyPr/>
        <a:lstStyle/>
        <a:p>
          <a:r>
            <a:rPr lang="tr-TR" dirty="0" smtClean="0"/>
            <a:t>Sandık kurulu başkanlarınca getirilen ve içinde oy zarfları ile tutanakların bulunduğu mühürlü torbaları teslim almak ve bunların sayım ve dökümünün yapılacağı güne kadar muhafaza etmek,</a:t>
          </a:r>
          <a:endParaRPr lang="tr-TR" dirty="0"/>
        </a:p>
      </dgm:t>
    </dgm:pt>
    <dgm:pt modelId="{9784A63D-DB78-4DB7-B83F-0CDEFE9BADCF}" type="parTrans" cxnId="{7EC25BC0-72CD-4EA1-A35C-6D91C506CBE3}">
      <dgm:prSet/>
      <dgm:spPr/>
      <dgm:t>
        <a:bodyPr/>
        <a:lstStyle/>
        <a:p>
          <a:endParaRPr lang="tr-TR"/>
        </a:p>
      </dgm:t>
    </dgm:pt>
    <dgm:pt modelId="{633ADB33-7941-4B03-B3FB-116F73BC19AF}" type="sibTrans" cxnId="{7EC25BC0-72CD-4EA1-A35C-6D91C506CBE3}">
      <dgm:prSet/>
      <dgm:spPr/>
      <dgm:t>
        <a:bodyPr/>
        <a:lstStyle/>
        <a:p>
          <a:endParaRPr lang="tr-TR"/>
        </a:p>
      </dgm:t>
    </dgm:pt>
    <dgm:pt modelId="{6936B02A-B0F7-4C1C-9F7E-D4DAADF431E7}">
      <dgm:prSet phldrT="[Metin]"/>
      <dgm:spPr/>
      <dgm:t>
        <a:bodyPr/>
        <a:lstStyle/>
        <a:p>
          <a:r>
            <a:rPr lang="tr-TR" dirty="0" smtClean="0"/>
            <a:t>Cumhurbaşkanı ve 27. Dönem Milletvekili Genel Seçiminin bitiş saatinden itibaren oy torbalarını açarak süratle ve ara vermeksizin sayım ve dökümünü yapmak, buna ilişkin tutanakları düzenlemek ve sonuçları en seri vasıtayla Yurt Dışı İlçe Seçim Kuruluna ve Yüksek Seçim Kuruluna bildirmek.</a:t>
          </a:r>
          <a:endParaRPr lang="tr-TR" dirty="0"/>
        </a:p>
      </dgm:t>
    </dgm:pt>
    <dgm:pt modelId="{E5A03C21-9F57-4465-8990-B71D3C640D84}" type="parTrans" cxnId="{C40A227B-4FEF-4340-9986-BEB7266F2115}">
      <dgm:prSet/>
      <dgm:spPr/>
      <dgm:t>
        <a:bodyPr/>
        <a:lstStyle/>
        <a:p>
          <a:endParaRPr lang="tr-TR"/>
        </a:p>
      </dgm:t>
    </dgm:pt>
    <dgm:pt modelId="{70C43CAD-F28E-4BCD-B309-CC1AC28EB909}" type="sibTrans" cxnId="{C40A227B-4FEF-4340-9986-BEB7266F2115}">
      <dgm:prSet/>
      <dgm:spPr/>
      <dgm:t>
        <a:bodyPr/>
        <a:lstStyle/>
        <a:p>
          <a:endParaRPr lang="tr-TR"/>
        </a:p>
      </dgm:t>
    </dgm:pt>
    <dgm:pt modelId="{1DA4CDE4-E3A1-4165-9CCB-00CD57B97433}" type="pres">
      <dgm:prSet presAssocID="{7EB057C4-FD9E-40F5-9190-9FC73E31920E}" presName="Name0" presStyleCnt="0">
        <dgm:presLayoutVars>
          <dgm:chMax val="7"/>
          <dgm:chPref val="7"/>
          <dgm:dir/>
        </dgm:presLayoutVars>
      </dgm:prSet>
      <dgm:spPr/>
      <dgm:t>
        <a:bodyPr/>
        <a:lstStyle/>
        <a:p>
          <a:endParaRPr lang="tr-TR"/>
        </a:p>
      </dgm:t>
    </dgm:pt>
    <dgm:pt modelId="{E293ACAE-53EF-4E23-ABDB-8487E87A6A1C}" type="pres">
      <dgm:prSet presAssocID="{7EB057C4-FD9E-40F5-9190-9FC73E31920E}" presName="Name1" presStyleCnt="0"/>
      <dgm:spPr/>
    </dgm:pt>
    <dgm:pt modelId="{D56E500A-9A8C-4C66-8EA0-87D61E69D293}" type="pres">
      <dgm:prSet presAssocID="{7EB057C4-FD9E-40F5-9190-9FC73E31920E}" presName="cycle" presStyleCnt="0"/>
      <dgm:spPr/>
    </dgm:pt>
    <dgm:pt modelId="{104B4FC6-928D-4997-99CC-4264E70BF9F5}" type="pres">
      <dgm:prSet presAssocID="{7EB057C4-FD9E-40F5-9190-9FC73E31920E}" presName="srcNode" presStyleLbl="node1" presStyleIdx="0" presStyleCnt="5"/>
      <dgm:spPr/>
    </dgm:pt>
    <dgm:pt modelId="{A249E24F-F575-47DD-9514-58699BEEC375}" type="pres">
      <dgm:prSet presAssocID="{7EB057C4-FD9E-40F5-9190-9FC73E31920E}" presName="conn" presStyleLbl="parChTrans1D2" presStyleIdx="0" presStyleCnt="1"/>
      <dgm:spPr/>
      <dgm:t>
        <a:bodyPr/>
        <a:lstStyle/>
        <a:p>
          <a:endParaRPr lang="tr-TR"/>
        </a:p>
      </dgm:t>
    </dgm:pt>
    <dgm:pt modelId="{32A8E058-4774-47F3-A7F6-165D63D05529}" type="pres">
      <dgm:prSet presAssocID="{7EB057C4-FD9E-40F5-9190-9FC73E31920E}" presName="extraNode" presStyleLbl="node1" presStyleIdx="0" presStyleCnt="5"/>
      <dgm:spPr/>
    </dgm:pt>
    <dgm:pt modelId="{92058C15-2A0A-4C20-85E8-4204B1C3B543}" type="pres">
      <dgm:prSet presAssocID="{7EB057C4-FD9E-40F5-9190-9FC73E31920E}" presName="dstNode" presStyleLbl="node1" presStyleIdx="0" presStyleCnt="5"/>
      <dgm:spPr/>
    </dgm:pt>
    <dgm:pt modelId="{9476AF7E-3D48-451D-891F-DF51737AED44}" type="pres">
      <dgm:prSet presAssocID="{93E1AD65-C209-4A82-82EF-B9615F009E64}" presName="text_1" presStyleLbl="node1" presStyleIdx="0" presStyleCnt="5">
        <dgm:presLayoutVars>
          <dgm:bulletEnabled val="1"/>
        </dgm:presLayoutVars>
      </dgm:prSet>
      <dgm:spPr/>
      <dgm:t>
        <a:bodyPr/>
        <a:lstStyle/>
        <a:p>
          <a:endParaRPr lang="tr-TR"/>
        </a:p>
      </dgm:t>
    </dgm:pt>
    <dgm:pt modelId="{443FDD13-31A1-46A0-AFD3-8BFBD4A38A15}" type="pres">
      <dgm:prSet presAssocID="{93E1AD65-C209-4A82-82EF-B9615F009E64}" presName="accent_1" presStyleCnt="0"/>
      <dgm:spPr/>
    </dgm:pt>
    <dgm:pt modelId="{E5A44D0F-FE00-4A34-A338-510D309A5894}" type="pres">
      <dgm:prSet presAssocID="{93E1AD65-C209-4A82-82EF-B9615F009E64}" presName="accentRepeatNode" presStyleLbl="solidFgAcc1" presStyleIdx="0" presStyleCnt="5"/>
      <dgm:spPr/>
    </dgm:pt>
    <dgm:pt modelId="{0630285F-EF55-42DD-B0F6-8F39B265C151}" type="pres">
      <dgm:prSet presAssocID="{720C2A3E-4896-4FF2-B1F4-1C191DB220AA}" presName="text_2" presStyleLbl="node1" presStyleIdx="1" presStyleCnt="5" custLinFactNeighborX="706" custLinFactNeighborY="-9592">
        <dgm:presLayoutVars>
          <dgm:bulletEnabled val="1"/>
        </dgm:presLayoutVars>
      </dgm:prSet>
      <dgm:spPr/>
      <dgm:t>
        <a:bodyPr/>
        <a:lstStyle/>
        <a:p>
          <a:endParaRPr lang="tr-TR"/>
        </a:p>
      </dgm:t>
    </dgm:pt>
    <dgm:pt modelId="{DD4EA0D1-7D64-4319-873A-8B447C23C6FD}" type="pres">
      <dgm:prSet presAssocID="{720C2A3E-4896-4FF2-B1F4-1C191DB220AA}" presName="accent_2" presStyleCnt="0"/>
      <dgm:spPr/>
    </dgm:pt>
    <dgm:pt modelId="{9B7588AF-C79A-478D-A3D4-ED07ADD17613}" type="pres">
      <dgm:prSet presAssocID="{720C2A3E-4896-4FF2-B1F4-1C191DB220AA}" presName="accentRepeatNode" presStyleLbl="solidFgAcc1" presStyleIdx="1" presStyleCnt="5" custLinFactNeighborY="-7673"/>
      <dgm:spPr/>
    </dgm:pt>
    <dgm:pt modelId="{540037B4-F4D7-4EEF-9AD8-4F290C91E156}" type="pres">
      <dgm:prSet presAssocID="{6555C9B7-B3C0-47CE-A265-5640DEC50424}" presName="text_3" presStyleLbl="node1" presStyleIdx="2" presStyleCnt="5" custLinFactNeighborX="716" custLinFactNeighborY="-28775">
        <dgm:presLayoutVars>
          <dgm:bulletEnabled val="1"/>
        </dgm:presLayoutVars>
      </dgm:prSet>
      <dgm:spPr/>
      <dgm:t>
        <a:bodyPr/>
        <a:lstStyle/>
        <a:p>
          <a:endParaRPr lang="tr-TR"/>
        </a:p>
      </dgm:t>
    </dgm:pt>
    <dgm:pt modelId="{9C467850-0487-41E4-9500-9793DA00A4CC}" type="pres">
      <dgm:prSet presAssocID="{6555C9B7-B3C0-47CE-A265-5640DEC50424}" presName="accent_3" presStyleCnt="0"/>
      <dgm:spPr/>
    </dgm:pt>
    <dgm:pt modelId="{84652DE8-7568-4FDF-84A4-85BDFE6F5ECB}" type="pres">
      <dgm:prSet presAssocID="{6555C9B7-B3C0-47CE-A265-5640DEC50424}" presName="accentRepeatNode" presStyleLbl="solidFgAcc1" presStyleIdx="2" presStyleCnt="5" custLinFactNeighborX="-5755" custLinFactNeighborY="-21102"/>
      <dgm:spPr/>
    </dgm:pt>
    <dgm:pt modelId="{BDF3FB8A-BFEB-4302-A762-CC83B31B8545}" type="pres">
      <dgm:prSet presAssocID="{E743CDEF-47E6-4CDD-936F-384ACA2E5073}" presName="text_4" presStyleLbl="node1" presStyleIdx="3" presStyleCnt="5" custScaleY="139337" custLinFactNeighborX="706" custLinFactNeighborY="-28775">
        <dgm:presLayoutVars>
          <dgm:bulletEnabled val="1"/>
        </dgm:presLayoutVars>
      </dgm:prSet>
      <dgm:spPr/>
      <dgm:t>
        <a:bodyPr/>
        <a:lstStyle/>
        <a:p>
          <a:endParaRPr lang="tr-TR"/>
        </a:p>
      </dgm:t>
    </dgm:pt>
    <dgm:pt modelId="{EC20F03D-D6B8-46EB-978F-0A22E47ADF72}" type="pres">
      <dgm:prSet presAssocID="{E743CDEF-47E6-4CDD-936F-384ACA2E5073}" presName="accent_4" presStyleCnt="0"/>
      <dgm:spPr/>
    </dgm:pt>
    <dgm:pt modelId="{CE7AA304-8FF1-4D27-A5C2-E9D014FD0E8C}" type="pres">
      <dgm:prSet presAssocID="{E743CDEF-47E6-4CDD-936F-384ACA2E5073}" presName="accentRepeatNode" presStyleLbl="solidFgAcc1" presStyleIdx="3" presStyleCnt="5" custScaleX="109032" custScaleY="112575" custLinFactNeighborX="1918" custLinFactNeighborY="-24939"/>
      <dgm:spPr/>
    </dgm:pt>
    <dgm:pt modelId="{38E77BD4-FD94-4D26-BFE2-7B0EB694592F}" type="pres">
      <dgm:prSet presAssocID="{6936B02A-B0F7-4C1C-9F7E-D4DAADF431E7}" presName="text_5" presStyleLbl="node1" presStyleIdx="4" presStyleCnt="5" custScaleY="174139">
        <dgm:presLayoutVars>
          <dgm:bulletEnabled val="1"/>
        </dgm:presLayoutVars>
      </dgm:prSet>
      <dgm:spPr/>
      <dgm:t>
        <a:bodyPr/>
        <a:lstStyle/>
        <a:p>
          <a:endParaRPr lang="tr-TR"/>
        </a:p>
      </dgm:t>
    </dgm:pt>
    <dgm:pt modelId="{EF407DBA-EE2F-45A7-9D8E-9E7063BAB9CB}" type="pres">
      <dgm:prSet presAssocID="{6936B02A-B0F7-4C1C-9F7E-D4DAADF431E7}" presName="accent_5" presStyleCnt="0"/>
      <dgm:spPr/>
    </dgm:pt>
    <dgm:pt modelId="{3EE425C1-6A6B-42E7-B202-A33A20FDC465}" type="pres">
      <dgm:prSet presAssocID="{6936B02A-B0F7-4C1C-9F7E-D4DAADF431E7}" presName="accentRepeatNode" presStyleLbl="solidFgAcc1" presStyleIdx="4" presStyleCnt="5" custScaleX="129722" custScaleY="138879" custLinFactNeighborX="-2182" custLinFactNeighborY="-5755"/>
      <dgm:spPr/>
    </dgm:pt>
  </dgm:ptLst>
  <dgm:cxnLst>
    <dgm:cxn modelId="{011F77FD-839E-4871-A403-BAE36FB7914E}" type="presOf" srcId="{7EB057C4-FD9E-40F5-9190-9FC73E31920E}" destId="{1DA4CDE4-E3A1-4165-9CCB-00CD57B97433}" srcOrd="0" destOrd="0" presId="urn:microsoft.com/office/officeart/2008/layout/VerticalCurvedList"/>
    <dgm:cxn modelId="{E0053A2F-4DF5-41F1-9141-702C262281CC}" type="presOf" srcId="{6936B02A-B0F7-4C1C-9F7E-D4DAADF431E7}" destId="{38E77BD4-FD94-4D26-BFE2-7B0EB694592F}" srcOrd="0" destOrd="0" presId="urn:microsoft.com/office/officeart/2008/layout/VerticalCurvedList"/>
    <dgm:cxn modelId="{C375F125-B9CB-44A7-B19D-FE3A87A5B38D}" type="presOf" srcId="{93E1AD65-C209-4A82-82EF-B9615F009E64}" destId="{9476AF7E-3D48-451D-891F-DF51737AED44}" srcOrd="0" destOrd="0" presId="urn:microsoft.com/office/officeart/2008/layout/VerticalCurvedList"/>
    <dgm:cxn modelId="{E2D78DD1-FAA0-467F-9B41-12566A024AC4}" type="presOf" srcId="{E743CDEF-47E6-4CDD-936F-384ACA2E5073}" destId="{BDF3FB8A-BFEB-4302-A762-CC83B31B8545}" srcOrd="0" destOrd="0" presId="urn:microsoft.com/office/officeart/2008/layout/VerticalCurvedList"/>
    <dgm:cxn modelId="{9A53C366-0448-440F-91CC-32A4255B56F8}" type="presOf" srcId="{0B8A7D23-4B3F-4E7A-B8FA-D10A6C693095}" destId="{A249E24F-F575-47DD-9514-58699BEEC375}" srcOrd="0" destOrd="0" presId="urn:microsoft.com/office/officeart/2008/layout/VerticalCurvedList"/>
    <dgm:cxn modelId="{23B7EC7C-6196-4785-A06B-A5F596682897}" srcId="{7EB057C4-FD9E-40F5-9190-9FC73E31920E}" destId="{6555C9B7-B3C0-47CE-A265-5640DEC50424}" srcOrd="2" destOrd="0" parTransId="{9436A8E6-514C-4F08-B933-76221A8DA493}" sibTransId="{ED60FA04-291F-4467-85DC-4204D2280F13}"/>
    <dgm:cxn modelId="{D7468793-5485-460D-88B7-82C85D5B65BD}" srcId="{7EB057C4-FD9E-40F5-9190-9FC73E31920E}" destId="{720C2A3E-4896-4FF2-B1F4-1C191DB220AA}" srcOrd="1" destOrd="0" parTransId="{DED50526-25D0-43A4-9F53-751C5437B05E}" sibTransId="{AF9A866A-C8E8-49B4-BEF3-0EAD657D4516}"/>
    <dgm:cxn modelId="{C40A227B-4FEF-4340-9986-BEB7266F2115}" srcId="{7EB057C4-FD9E-40F5-9190-9FC73E31920E}" destId="{6936B02A-B0F7-4C1C-9F7E-D4DAADF431E7}" srcOrd="4" destOrd="0" parTransId="{E5A03C21-9F57-4465-8990-B71D3C640D84}" sibTransId="{70C43CAD-F28E-4BCD-B309-CC1AC28EB909}"/>
    <dgm:cxn modelId="{7EC25BC0-72CD-4EA1-A35C-6D91C506CBE3}" srcId="{7EB057C4-FD9E-40F5-9190-9FC73E31920E}" destId="{E743CDEF-47E6-4CDD-936F-384ACA2E5073}" srcOrd="3" destOrd="0" parTransId="{9784A63D-DB78-4DB7-B83F-0CDEFE9BADCF}" sibTransId="{633ADB33-7941-4B03-B3FB-116F73BC19AF}"/>
    <dgm:cxn modelId="{83777F2D-E152-47EB-9817-CB209404D880}" type="presOf" srcId="{6555C9B7-B3C0-47CE-A265-5640DEC50424}" destId="{540037B4-F4D7-4EEF-9AD8-4F290C91E156}" srcOrd="0" destOrd="0" presId="urn:microsoft.com/office/officeart/2008/layout/VerticalCurvedList"/>
    <dgm:cxn modelId="{DABEFE1A-107C-4F6B-888B-F876177CC635}" type="presOf" srcId="{720C2A3E-4896-4FF2-B1F4-1C191DB220AA}" destId="{0630285F-EF55-42DD-B0F6-8F39B265C151}" srcOrd="0" destOrd="0" presId="urn:microsoft.com/office/officeart/2008/layout/VerticalCurvedList"/>
    <dgm:cxn modelId="{024DFC27-8362-4F5C-B9EC-9BA9A30B1EF0}" srcId="{7EB057C4-FD9E-40F5-9190-9FC73E31920E}" destId="{93E1AD65-C209-4A82-82EF-B9615F009E64}" srcOrd="0" destOrd="0" parTransId="{C569221A-49D6-4E53-8E28-1DB570AA8864}" sibTransId="{0B8A7D23-4B3F-4E7A-B8FA-D10A6C693095}"/>
    <dgm:cxn modelId="{A46FBCC7-9BD6-4FF2-ABE2-97B3DFA52863}" type="presParOf" srcId="{1DA4CDE4-E3A1-4165-9CCB-00CD57B97433}" destId="{E293ACAE-53EF-4E23-ABDB-8487E87A6A1C}" srcOrd="0" destOrd="0" presId="urn:microsoft.com/office/officeart/2008/layout/VerticalCurvedList"/>
    <dgm:cxn modelId="{5343C392-B07C-4596-A474-967CFDA9364D}" type="presParOf" srcId="{E293ACAE-53EF-4E23-ABDB-8487E87A6A1C}" destId="{D56E500A-9A8C-4C66-8EA0-87D61E69D293}" srcOrd="0" destOrd="0" presId="urn:microsoft.com/office/officeart/2008/layout/VerticalCurvedList"/>
    <dgm:cxn modelId="{32EB31A7-5052-4C68-BA10-D55E7094AF8C}" type="presParOf" srcId="{D56E500A-9A8C-4C66-8EA0-87D61E69D293}" destId="{104B4FC6-928D-4997-99CC-4264E70BF9F5}" srcOrd="0" destOrd="0" presId="urn:microsoft.com/office/officeart/2008/layout/VerticalCurvedList"/>
    <dgm:cxn modelId="{E0F18E61-6A00-495B-B81A-65E3DA63EF17}" type="presParOf" srcId="{D56E500A-9A8C-4C66-8EA0-87D61E69D293}" destId="{A249E24F-F575-47DD-9514-58699BEEC375}" srcOrd="1" destOrd="0" presId="urn:microsoft.com/office/officeart/2008/layout/VerticalCurvedList"/>
    <dgm:cxn modelId="{3A272C5A-A6FC-4D00-8F65-2ED78DF08BDC}" type="presParOf" srcId="{D56E500A-9A8C-4C66-8EA0-87D61E69D293}" destId="{32A8E058-4774-47F3-A7F6-165D63D05529}" srcOrd="2" destOrd="0" presId="urn:microsoft.com/office/officeart/2008/layout/VerticalCurvedList"/>
    <dgm:cxn modelId="{05B2E5B2-174A-40C4-A2F7-5327F1FF8A9A}" type="presParOf" srcId="{D56E500A-9A8C-4C66-8EA0-87D61E69D293}" destId="{92058C15-2A0A-4C20-85E8-4204B1C3B543}" srcOrd="3" destOrd="0" presId="urn:microsoft.com/office/officeart/2008/layout/VerticalCurvedList"/>
    <dgm:cxn modelId="{14E0583B-3FFF-4353-8CCC-80571996B23A}" type="presParOf" srcId="{E293ACAE-53EF-4E23-ABDB-8487E87A6A1C}" destId="{9476AF7E-3D48-451D-891F-DF51737AED44}" srcOrd="1" destOrd="0" presId="urn:microsoft.com/office/officeart/2008/layout/VerticalCurvedList"/>
    <dgm:cxn modelId="{732FC451-6FD4-4D98-B96D-27278B215531}" type="presParOf" srcId="{E293ACAE-53EF-4E23-ABDB-8487E87A6A1C}" destId="{443FDD13-31A1-46A0-AFD3-8BFBD4A38A15}" srcOrd="2" destOrd="0" presId="urn:microsoft.com/office/officeart/2008/layout/VerticalCurvedList"/>
    <dgm:cxn modelId="{75FCD657-8459-401B-8F59-AC1974D5BECD}" type="presParOf" srcId="{443FDD13-31A1-46A0-AFD3-8BFBD4A38A15}" destId="{E5A44D0F-FE00-4A34-A338-510D309A5894}" srcOrd="0" destOrd="0" presId="urn:microsoft.com/office/officeart/2008/layout/VerticalCurvedList"/>
    <dgm:cxn modelId="{26BE884A-1F84-4687-A7D9-0761C43FF982}" type="presParOf" srcId="{E293ACAE-53EF-4E23-ABDB-8487E87A6A1C}" destId="{0630285F-EF55-42DD-B0F6-8F39B265C151}" srcOrd="3" destOrd="0" presId="urn:microsoft.com/office/officeart/2008/layout/VerticalCurvedList"/>
    <dgm:cxn modelId="{2CAD2D92-6CE2-4BCD-A49B-B638911CCD84}" type="presParOf" srcId="{E293ACAE-53EF-4E23-ABDB-8487E87A6A1C}" destId="{DD4EA0D1-7D64-4319-873A-8B447C23C6FD}" srcOrd="4" destOrd="0" presId="urn:microsoft.com/office/officeart/2008/layout/VerticalCurvedList"/>
    <dgm:cxn modelId="{B4F0E812-381A-4F96-A878-B340E9438798}" type="presParOf" srcId="{DD4EA0D1-7D64-4319-873A-8B447C23C6FD}" destId="{9B7588AF-C79A-478D-A3D4-ED07ADD17613}" srcOrd="0" destOrd="0" presId="urn:microsoft.com/office/officeart/2008/layout/VerticalCurvedList"/>
    <dgm:cxn modelId="{6A2432A4-D68D-49BB-84D6-EC15FAFF7657}" type="presParOf" srcId="{E293ACAE-53EF-4E23-ABDB-8487E87A6A1C}" destId="{540037B4-F4D7-4EEF-9AD8-4F290C91E156}" srcOrd="5" destOrd="0" presId="urn:microsoft.com/office/officeart/2008/layout/VerticalCurvedList"/>
    <dgm:cxn modelId="{8002379F-E4E9-4F44-92F7-BC667A62CB82}" type="presParOf" srcId="{E293ACAE-53EF-4E23-ABDB-8487E87A6A1C}" destId="{9C467850-0487-41E4-9500-9793DA00A4CC}" srcOrd="6" destOrd="0" presId="urn:microsoft.com/office/officeart/2008/layout/VerticalCurvedList"/>
    <dgm:cxn modelId="{FADC079E-E32E-42E8-98ED-E7C67FA5E6F9}" type="presParOf" srcId="{9C467850-0487-41E4-9500-9793DA00A4CC}" destId="{84652DE8-7568-4FDF-84A4-85BDFE6F5ECB}" srcOrd="0" destOrd="0" presId="urn:microsoft.com/office/officeart/2008/layout/VerticalCurvedList"/>
    <dgm:cxn modelId="{9E0E02D9-4B73-437B-B4CC-964022F30717}" type="presParOf" srcId="{E293ACAE-53EF-4E23-ABDB-8487E87A6A1C}" destId="{BDF3FB8A-BFEB-4302-A762-CC83B31B8545}" srcOrd="7" destOrd="0" presId="urn:microsoft.com/office/officeart/2008/layout/VerticalCurvedList"/>
    <dgm:cxn modelId="{5F27CFA2-7275-4F57-9388-25D646B87F07}" type="presParOf" srcId="{E293ACAE-53EF-4E23-ABDB-8487E87A6A1C}" destId="{EC20F03D-D6B8-46EB-978F-0A22E47ADF72}" srcOrd="8" destOrd="0" presId="urn:microsoft.com/office/officeart/2008/layout/VerticalCurvedList"/>
    <dgm:cxn modelId="{036FFDD5-E126-49B4-8A2C-1EF85E997CA1}" type="presParOf" srcId="{EC20F03D-D6B8-46EB-978F-0A22E47ADF72}" destId="{CE7AA304-8FF1-4D27-A5C2-E9D014FD0E8C}" srcOrd="0" destOrd="0" presId="urn:microsoft.com/office/officeart/2008/layout/VerticalCurvedList"/>
    <dgm:cxn modelId="{406E22D8-D065-45F4-94F8-28E58DFE7D81}" type="presParOf" srcId="{E293ACAE-53EF-4E23-ABDB-8487E87A6A1C}" destId="{38E77BD4-FD94-4D26-BFE2-7B0EB694592F}" srcOrd="9" destOrd="0" presId="urn:microsoft.com/office/officeart/2008/layout/VerticalCurvedList"/>
    <dgm:cxn modelId="{ED1F6E78-50F5-4C12-B482-329D65518384}" type="presParOf" srcId="{E293ACAE-53EF-4E23-ABDB-8487E87A6A1C}" destId="{EF407DBA-EE2F-45A7-9D8E-9E7063BAB9CB}" srcOrd="10" destOrd="0" presId="urn:microsoft.com/office/officeart/2008/layout/VerticalCurvedList"/>
    <dgm:cxn modelId="{DC4A8A84-25D4-46AD-8BB9-9366A216F0E4}" type="presParOf" srcId="{EF407DBA-EE2F-45A7-9D8E-9E7063BAB9CB}" destId="{3EE425C1-6A6B-42E7-B202-A33A20FDC465}"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8235E9D-FA7D-40B3-A1DD-3D4EE05626B5}" type="doc">
      <dgm:prSet loTypeId="urn:microsoft.com/office/officeart/2005/8/layout/pyramid2" loCatId="list" qsTypeId="urn:microsoft.com/office/officeart/2005/8/quickstyle/simple1" qsCatId="simple" csTypeId="urn:microsoft.com/office/officeart/2005/8/colors/colorful1" csCatId="colorful" phldr="1"/>
      <dgm:spPr/>
    </dgm:pt>
    <dgm:pt modelId="{3A9693CE-5545-4947-95CB-D43A13240AD3}">
      <dgm:prSet phldrT="[Metin]"/>
      <dgm:spPr/>
      <dgm:t>
        <a:bodyPr/>
        <a:lstStyle/>
        <a:p>
          <a:r>
            <a:rPr lang="tr-TR" dirty="0" smtClean="0"/>
            <a:t>Geçici gümrük kapılarında sandıkların açılması, zarfların sayımı ve torbaların geçici seçim kurullarına ulaştırılması sandık kurullarının görev ve sorumluluğundadır. </a:t>
          </a:r>
          <a:endParaRPr lang="tr-TR" dirty="0"/>
        </a:p>
      </dgm:t>
    </dgm:pt>
    <dgm:pt modelId="{48AC4E71-592F-4FFB-AE72-7F3A22078058}" type="parTrans" cxnId="{04B491FE-77F3-40F1-BD4D-B95F26DFDDA5}">
      <dgm:prSet/>
      <dgm:spPr/>
      <dgm:t>
        <a:bodyPr/>
        <a:lstStyle/>
        <a:p>
          <a:endParaRPr lang="tr-TR"/>
        </a:p>
      </dgm:t>
    </dgm:pt>
    <dgm:pt modelId="{4A273F07-2A6B-4212-9F60-82843814DD4A}" type="sibTrans" cxnId="{04B491FE-77F3-40F1-BD4D-B95F26DFDDA5}">
      <dgm:prSet/>
      <dgm:spPr/>
      <dgm:t>
        <a:bodyPr/>
        <a:lstStyle/>
        <a:p>
          <a:endParaRPr lang="tr-TR"/>
        </a:p>
      </dgm:t>
    </dgm:pt>
    <dgm:pt modelId="{08CFF38B-8B73-4844-BBF8-3B5E3B54C7B2}">
      <dgm:prSet phldrT="[Metin]"/>
      <dgm:spPr/>
      <dgm:t>
        <a:bodyPr/>
        <a:lstStyle/>
        <a:p>
          <a:r>
            <a:rPr lang="tr-TR" b="1" dirty="0" smtClean="0">
              <a:solidFill>
                <a:srgbClr val="FF0000"/>
              </a:solidFill>
            </a:rPr>
            <a:t>Oy sayım yetkisi ise geçici gümrük kapısı seçim kuruluna aittir. Bu nedenle gümrük kapısı sandık kurullarında kesinlikle zarflar açılmaz ve oy sayımı yapılmaz (145/30).</a:t>
          </a:r>
          <a:endParaRPr lang="tr-TR" b="1" dirty="0">
            <a:solidFill>
              <a:srgbClr val="FF0000"/>
            </a:solidFill>
          </a:endParaRPr>
        </a:p>
      </dgm:t>
    </dgm:pt>
    <dgm:pt modelId="{8FD16704-1E7F-4E0C-87B1-EFF735115ACD}" type="parTrans" cxnId="{37A2E4D6-F345-4212-B04F-E1ABDDDE5527}">
      <dgm:prSet/>
      <dgm:spPr/>
      <dgm:t>
        <a:bodyPr/>
        <a:lstStyle/>
        <a:p>
          <a:endParaRPr lang="tr-TR"/>
        </a:p>
      </dgm:t>
    </dgm:pt>
    <dgm:pt modelId="{A96ECF19-B994-47CD-A80E-4FA0B4FB31EE}" type="sibTrans" cxnId="{37A2E4D6-F345-4212-B04F-E1ABDDDE5527}">
      <dgm:prSet/>
      <dgm:spPr/>
      <dgm:t>
        <a:bodyPr/>
        <a:lstStyle/>
        <a:p>
          <a:endParaRPr lang="tr-TR"/>
        </a:p>
      </dgm:t>
    </dgm:pt>
    <dgm:pt modelId="{3BC56DA0-0640-479B-9187-26475B400184}" type="pres">
      <dgm:prSet presAssocID="{58235E9D-FA7D-40B3-A1DD-3D4EE05626B5}" presName="compositeShape" presStyleCnt="0">
        <dgm:presLayoutVars>
          <dgm:dir/>
          <dgm:resizeHandles/>
        </dgm:presLayoutVars>
      </dgm:prSet>
      <dgm:spPr/>
    </dgm:pt>
    <dgm:pt modelId="{CDBCF00E-9726-4F5F-A8A7-5413923BC4C1}" type="pres">
      <dgm:prSet presAssocID="{58235E9D-FA7D-40B3-A1DD-3D4EE05626B5}" presName="pyramid" presStyleLbl="node1" presStyleIdx="0" presStyleCnt="1"/>
      <dgm:spPr/>
    </dgm:pt>
    <dgm:pt modelId="{108CBDCB-B85A-4B76-AC50-61F368D9FC90}" type="pres">
      <dgm:prSet presAssocID="{58235E9D-FA7D-40B3-A1DD-3D4EE05626B5}" presName="theList" presStyleCnt="0"/>
      <dgm:spPr/>
    </dgm:pt>
    <dgm:pt modelId="{E796A8D6-FE68-4E11-97C4-D83D5A7B8CBB}" type="pres">
      <dgm:prSet presAssocID="{3A9693CE-5545-4947-95CB-D43A13240AD3}" presName="aNode" presStyleLbl="fgAcc1" presStyleIdx="0" presStyleCnt="2">
        <dgm:presLayoutVars>
          <dgm:bulletEnabled val="1"/>
        </dgm:presLayoutVars>
      </dgm:prSet>
      <dgm:spPr/>
      <dgm:t>
        <a:bodyPr/>
        <a:lstStyle/>
        <a:p>
          <a:endParaRPr lang="tr-TR"/>
        </a:p>
      </dgm:t>
    </dgm:pt>
    <dgm:pt modelId="{268011B0-B29D-4195-9131-2B5B7D6222A3}" type="pres">
      <dgm:prSet presAssocID="{3A9693CE-5545-4947-95CB-D43A13240AD3}" presName="aSpace" presStyleCnt="0"/>
      <dgm:spPr/>
    </dgm:pt>
    <dgm:pt modelId="{C7562B93-E74D-4463-8011-4EDB0E16D1FA}" type="pres">
      <dgm:prSet presAssocID="{08CFF38B-8B73-4844-BBF8-3B5E3B54C7B2}" presName="aNode" presStyleLbl="fgAcc1" presStyleIdx="1" presStyleCnt="2">
        <dgm:presLayoutVars>
          <dgm:bulletEnabled val="1"/>
        </dgm:presLayoutVars>
      </dgm:prSet>
      <dgm:spPr/>
      <dgm:t>
        <a:bodyPr/>
        <a:lstStyle/>
        <a:p>
          <a:endParaRPr lang="tr-TR"/>
        </a:p>
      </dgm:t>
    </dgm:pt>
    <dgm:pt modelId="{F00D435B-988E-45F7-AC14-192DF2E8CD60}" type="pres">
      <dgm:prSet presAssocID="{08CFF38B-8B73-4844-BBF8-3B5E3B54C7B2}" presName="aSpace" presStyleCnt="0"/>
      <dgm:spPr/>
    </dgm:pt>
  </dgm:ptLst>
  <dgm:cxnLst>
    <dgm:cxn modelId="{37A2E4D6-F345-4212-B04F-E1ABDDDE5527}" srcId="{58235E9D-FA7D-40B3-A1DD-3D4EE05626B5}" destId="{08CFF38B-8B73-4844-BBF8-3B5E3B54C7B2}" srcOrd="1" destOrd="0" parTransId="{8FD16704-1E7F-4E0C-87B1-EFF735115ACD}" sibTransId="{A96ECF19-B994-47CD-A80E-4FA0B4FB31EE}"/>
    <dgm:cxn modelId="{04B491FE-77F3-40F1-BD4D-B95F26DFDDA5}" srcId="{58235E9D-FA7D-40B3-A1DD-3D4EE05626B5}" destId="{3A9693CE-5545-4947-95CB-D43A13240AD3}" srcOrd="0" destOrd="0" parTransId="{48AC4E71-592F-4FFB-AE72-7F3A22078058}" sibTransId="{4A273F07-2A6B-4212-9F60-82843814DD4A}"/>
    <dgm:cxn modelId="{451528D5-8996-4D2C-94E1-8B3155278A31}" type="presOf" srcId="{08CFF38B-8B73-4844-BBF8-3B5E3B54C7B2}" destId="{C7562B93-E74D-4463-8011-4EDB0E16D1FA}" srcOrd="0" destOrd="0" presId="urn:microsoft.com/office/officeart/2005/8/layout/pyramid2"/>
    <dgm:cxn modelId="{959D0AEB-FA2A-468D-A5AB-F3C82C2635F7}" type="presOf" srcId="{3A9693CE-5545-4947-95CB-D43A13240AD3}" destId="{E796A8D6-FE68-4E11-97C4-D83D5A7B8CBB}" srcOrd="0" destOrd="0" presId="urn:microsoft.com/office/officeart/2005/8/layout/pyramid2"/>
    <dgm:cxn modelId="{AC34BDBE-3120-4A1C-B9A4-FE541112CE3C}" type="presOf" srcId="{58235E9D-FA7D-40B3-A1DD-3D4EE05626B5}" destId="{3BC56DA0-0640-479B-9187-26475B400184}" srcOrd="0" destOrd="0" presId="urn:microsoft.com/office/officeart/2005/8/layout/pyramid2"/>
    <dgm:cxn modelId="{B544D807-C035-487A-AC2B-DA0FCC23B8E6}" type="presParOf" srcId="{3BC56DA0-0640-479B-9187-26475B400184}" destId="{CDBCF00E-9726-4F5F-A8A7-5413923BC4C1}" srcOrd="0" destOrd="0" presId="urn:microsoft.com/office/officeart/2005/8/layout/pyramid2"/>
    <dgm:cxn modelId="{3E0FC096-F0AF-4B60-A7F0-71F6F1F3C924}" type="presParOf" srcId="{3BC56DA0-0640-479B-9187-26475B400184}" destId="{108CBDCB-B85A-4B76-AC50-61F368D9FC90}" srcOrd="1" destOrd="0" presId="urn:microsoft.com/office/officeart/2005/8/layout/pyramid2"/>
    <dgm:cxn modelId="{45B17346-D748-4A07-98ED-2B72FF987F7B}" type="presParOf" srcId="{108CBDCB-B85A-4B76-AC50-61F368D9FC90}" destId="{E796A8D6-FE68-4E11-97C4-D83D5A7B8CBB}" srcOrd="0" destOrd="0" presId="urn:microsoft.com/office/officeart/2005/8/layout/pyramid2"/>
    <dgm:cxn modelId="{C68CD403-AC4F-4889-B9E9-7257E54B85C2}" type="presParOf" srcId="{108CBDCB-B85A-4B76-AC50-61F368D9FC90}" destId="{268011B0-B29D-4195-9131-2B5B7D6222A3}" srcOrd="1" destOrd="0" presId="urn:microsoft.com/office/officeart/2005/8/layout/pyramid2"/>
    <dgm:cxn modelId="{F1B99D68-416E-469F-9CCF-78390892827C}" type="presParOf" srcId="{108CBDCB-B85A-4B76-AC50-61F368D9FC90}" destId="{C7562B93-E74D-4463-8011-4EDB0E16D1FA}" srcOrd="2" destOrd="0" presId="urn:microsoft.com/office/officeart/2005/8/layout/pyramid2"/>
    <dgm:cxn modelId="{2661EE4A-F2D9-4018-8646-3C733A2A167D}" type="presParOf" srcId="{108CBDCB-B85A-4B76-AC50-61F368D9FC90}" destId="{F00D435B-988E-45F7-AC14-192DF2E8CD60}" srcOrd="3"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41F9571-9D8C-442E-A21C-A50933E860AF}" type="doc">
      <dgm:prSet loTypeId="urn:microsoft.com/office/officeart/2008/layout/VerticalCurvedList" loCatId="list" qsTypeId="urn:microsoft.com/office/officeart/2005/8/quickstyle/simple1" qsCatId="simple" csTypeId="urn:microsoft.com/office/officeart/2005/8/colors/accent2_2" csCatId="accent2" phldr="1"/>
      <dgm:spPr/>
      <dgm:t>
        <a:bodyPr/>
        <a:lstStyle/>
        <a:p>
          <a:endParaRPr lang="tr-TR"/>
        </a:p>
      </dgm:t>
    </dgm:pt>
    <dgm:pt modelId="{CDA51BAB-9663-406D-9E03-5D1DEEB1AD03}">
      <dgm:prSet phldrT="[Metin]"/>
      <dgm:spPr/>
      <dgm:t>
        <a:bodyPr/>
        <a:lstStyle/>
        <a:p>
          <a:r>
            <a:rPr lang="tr-TR" dirty="0" smtClean="0"/>
            <a:t>Gümrük kapılarının bağlı olduğu geçici gümrük kapısı seçim kurulu başkanları, sandık kurulu başkanlarının getirecekleri torbaları teslim almak üzere günün her saatinde bir yetkili bulundurmakla yükümlüdürler (145/31).</a:t>
          </a:r>
          <a:endParaRPr lang="tr-TR" dirty="0"/>
        </a:p>
      </dgm:t>
    </dgm:pt>
    <dgm:pt modelId="{40146D36-5866-427B-9585-2F246E3B1CFC}" type="parTrans" cxnId="{E78F5849-042C-4510-87F7-FD5B45A88829}">
      <dgm:prSet/>
      <dgm:spPr/>
      <dgm:t>
        <a:bodyPr/>
        <a:lstStyle/>
        <a:p>
          <a:endParaRPr lang="tr-TR"/>
        </a:p>
      </dgm:t>
    </dgm:pt>
    <dgm:pt modelId="{639AA744-D8AF-44F9-8EAC-6C9AEC02E948}" type="sibTrans" cxnId="{E78F5849-042C-4510-87F7-FD5B45A88829}">
      <dgm:prSet/>
      <dgm:spPr/>
      <dgm:t>
        <a:bodyPr/>
        <a:lstStyle/>
        <a:p>
          <a:endParaRPr lang="tr-TR"/>
        </a:p>
      </dgm:t>
    </dgm:pt>
    <dgm:pt modelId="{18C592EA-8751-4219-A17A-1ABA58A06D25}">
      <dgm:prSet phldrT="[Metin]"/>
      <dgm:spPr/>
      <dgm:t>
        <a:bodyPr/>
        <a:lstStyle/>
        <a:p>
          <a:r>
            <a:rPr lang="tr-TR" dirty="0" smtClean="0"/>
            <a:t>Bu torbalar, geçici gümrük kapısı seçim kurulu başkanının izni olmadan girilip çıkılamayan, devamlı kilit altında tutulan güvenli bir yerde koruma altında bulundurulur (145/31).</a:t>
          </a:r>
          <a:endParaRPr lang="tr-TR" dirty="0"/>
        </a:p>
      </dgm:t>
    </dgm:pt>
    <dgm:pt modelId="{6DC96EAC-F4E2-4580-AD8E-E04594CF5813}" type="parTrans" cxnId="{D8D7A9BC-E15C-4198-978E-14B7FEBEA25A}">
      <dgm:prSet/>
      <dgm:spPr/>
      <dgm:t>
        <a:bodyPr/>
        <a:lstStyle/>
        <a:p>
          <a:endParaRPr lang="tr-TR"/>
        </a:p>
      </dgm:t>
    </dgm:pt>
    <dgm:pt modelId="{E5EDB4B2-03E7-41DD-8261-0B2EA6629BDB}" type="sibTrans" cxnId="{D8D7A9BC-E15C-4198-978E-14B7FEBEA25A}">
      <dgm:prSet/>
      <dgm:spPr/>
      <dgm:t>
        <a:bodyPr/>
        <a:lstStyle/>
        <a:p>
          <a:endParaRPr lang="tr-TR"/>
        </a:p>
      </dgm:t>
    </dgm:pt>
    <dgm:pt modelId="{FBF70980-B605-4CE9-87EA-97015F665750}">
      <dgm:prSet phldrT="[Metin]"/>
      <dgm:spPr/>
      <dgm:t>
        <a:bodyPr/>
        <a:lstStyle/>
        <a:p>
          <a:r>
            <a:rPr lang="tr-TR" dirty="0" smtClean="0"/>
            <a:t>Torbalarla birlikte teslim alınan, Örnek: 145/B sayılı sandık seçmen listesi ve tutanak örnekleri geçici gümrük kapısı seçim kurulu başkanı tarafından ayrı bir dosyaya konularak sorumluluğu altında bulunan kilitli bir yerde muhafaza edilir (145/1).</a:t>
          </a:r>
          <a:endParaRPr lang="tr-TR" dirty="0"/>
        </a:p>
      </dgm:t>
    </dgm:pt>
    <dgm:pt modelId="{B87D1774-F46A-4769-884D-7C0CA0C8BD52}" type="parTrans" cxnId="{03A9B044-BD50-4109-9C7B-62ADA96D3C48}">
      <dgm:prSet/>
      <dgm:spPr/>
      <dgm:t>
        <a:bodyPr/>
        <a:lstStyle/>
        <a:p>
          <a:endParaRPr lang="tr-TR"/>
        </a:p>
      </dgm:t>
    </dgm:pt>
    <dgm:pt modelId="{59D54640-FEA6-4780-9A23-03DA3E79001A}" type="sibTrans" cxnId="{03A9B044-BD50-4109-9C7B-62ADA96D3C48}">
      <dgm:prSet/>
      <dgm:spPr/>
      <dgm:t>
        <a:bodyPr/>
        <a:lstStyle/>
        <a:p>
          <a:endParaRPr lang="tr-TR"/>
        </a:p>
      </dgm:t>
    </dgm:pt>
    <dgm:pt modelId="{FA465E69-FEAA-444F-A368-4EB48E7285FE}" type="pres">
      <dgm:prSet presAssocID="{141F9571-9D8C-442E-A21C-A50933E860AF}" presName="Name0" presStyleCnt="0">
        <dgm:presLayoutVars>
          <dgm:chMax val="7"/>
          <dgm:chPref val="7"/>
          <dgm:dir/>
        </dgm:presLayoutVars>
      </dgm:prSet>
      <dgm:spPr/>
      <dgm:t>
        <a:bodyPr/>
        <a:lstStyle/>
        <a:p>
          <a:endParaRPr lang="tr-TR"/>
        </a:p>
      </dgm:t>
    </dgm:pt>
    <dgm:pt modelId="{20B8E072-F319-4F4D-86E2-067118C5AB87}" type="pres">
      <dgm:prSet presAssocID="{141F9571-9D8C-442E-A21C-A50933E860AF}" presName="Name1" presStyleCnt="0"/>
      <dgm:spPr/>
    </dgm:pt>
    <dgm:pt modelId="{6A15D7C4-269A-4328-A438-ADA47EF7EB38}" type="pres">
      <dgm:prSet presAssocID="{141F9571-9D8C-442E-A21C-A50933E860AF}" presName="cycle" presStyleCnt="0"/>
      <dgm:spPr/>
    </dgm:pt>
    <dgm:pt modelId="{0304F0CC-FFD0-48A1-9EEE-8C82C897C215}" type="pres">
      <dgm:prSet presAssocID="{141F9571-9D8C-442E-A21C-A50933E860AF}" presName="srcNode" presStyleLbl="node1" presStyleIdx="0" presStyleCnt="3"/>
      <dgm:spPr/>
    </dgm:pt>
    <dgm:pt modelId="{E60CEC1B-A623-4C79-AF75-1BAE417D1204}" type="pres">
      <dgm:prSet presAssocID="{141F9571-9D8C-442E-A21C-A50933E860AF}" presName="conn" presStyleLbl="parChTrans1D2" presStyleIdx="0" presStyleCnt="1"/>
      <dgm:spPr/>
      <dgm:t>
        <a:bodyPr/>
        <a:lstStyle/>
        <a:p>
          <a:endParaRPr lang="tr-TR"/>
        </a:p>
      </dgm:t>
    </dgm:pt>
    <dgm:pt modelId="{61BC614B-40D7-4982-85C9-51F3324FAD16}" type="pres">
      <dgm:prSet presAssocID="{141F9571-9D8C-442E-A21C-A50933E860AF}" presName="extraNode" presStyleLbl="node1" presStyleIdx="0" presStyleCnt="3"/>
      <dgm:spPr/>
    </dgm:pt>
    <dgm:pt modelId="{72E7BEA4-D0CE-47B0-AB80-46333BCA33C8}" type="pres">
      <dgm:prSet presAssocID="{141F9571-9D8C-442E-A21C-A50933E860AF}" presName="dstNode" presStyleLbl="node1" presStyleIdx="0" presStyleCnt="3"/>
      <dgm:spPr/>
    </dgm:pt>
    <dgm:pt modelId="{09AEA9A1-8751-4D2F-BEF2-D077C2A21524}" type="pres">
      <dgm:prSet presAssocID="{CDA51BAB-9663-406D-9E03-5D1DEEB1AD03}" presName="text_1" presStyleLbl="node1" presStyleIdx="0" presStyleCnt="3">
        <dgm:presLayoutVars>
          <dgm:bulletEnabled val="1"/>
        </dgm:presLayoutVars>
      </dgm:prSet>
      <dgm:spPr/>
      <dgm:t>
        <a:bodyPr/>
        <a:lstStyle/>
        <a:p>
          <a:endParaRPr lang="tr-TR"/>
        </a:p>
      </dgm:t>
    </dgm:pt>
    <dgm:pt modelId="{64FA73C1-8FF3-4C57-A120-808B10386E33}" type="pres">
      <dgm:prSet presAssocID="{CDA51BAB-9663-406D-9E03-5D1DEEB1AD03}" presName="accent_1" presStyleCnt="0"/>
      <dgm:spPr/>
    </dgm:pt>
    <dgm:pt modelId="{9D06E40C-CFA9-4120-9509-F8520E3569A5}" type="pres">
      <dgm:prSet presAssocID="{CDA51BAB-9663-406D-9E03-5D1DEEB1AD03}" presName="accentRepeatNode" presStyleLbl="solidFgAcc1" presStyleIdx="0" presStyleCnt="3"/>
      <dgm:spPr/>
    </dgm:pt>
    <dgm:pt modelId="{300BFB45-961A-44E7-97CF-0BEFD95EC407}" type="pres">
      <dgm:prSet presAssocID="{18C592EA-8751-4219-A17A-1ABA58A06D25}" presName="text_2" presStyleLbl="node1" presStyleIdx="1" presStyleCnt="3">
        <dgm:presLayoutVars>
          <dgm:bulletEnabled val="1"/>
        </dgm:presLayoutVars>
      </dgm:prSet>
      <dgm:spPr/>
      <dgm:t>
        <a:bodyPr/>
        <a:lstStyle/>
        <a:p>
          <a:endParaRPr lang="tr-TR"/>
        </a:p>
      </dgm:t>
    </dgm:pt>
    <dgm:pt modelId="{EFB5F912-DDCB-419C-B956-8E59A934CF79}" type="pres">
      <dgm:prSet presAssocID="{18C592EA-8751-4219-A17A-1ABA58A06D25}" presName="accent_2" presStyleCnt="0"/>
      <dgm:spPr/>
    </dgm:pt>
    <dgm:pt modelId="{DE51771A-F263-4516-8292-48BA923237C1}" type="pres">
      <dgm:prSet presAssocID="{18C592EA-8751-4219-A17A-1ABA58A06D25}" presName="accentRepeatNode" presStyleLbl="solidFgAcc1" presStyleIdx="1" presStyleCnt="3"/>
      <dgm:spPr/>
    </dgm:pt>
    <dgm:pt modelId="{8DC11069-E33A-49E7-A7C8-478BC8FF380C}" type="pres">
      <dgm:prSet presAssocID="{FBF70980-B605-4CE9-87EA-97015F665750}" presName="text_3" presStyleLbl="node1" presStyleIdx="2" presStyleCnt="3">
        <dgm:presLayoutVars>
          <dgm:bulletEnabled val="1"/>
        </dgm:presLayoutVars>
      </dgm:prSet>
      <dgm:spPr/>
      <dgm:t>
        <a:bodyPr/>
        <a:lstStyle/>
        <a:p>
          <a:endParaRPr lang="tr-TR"/>
        </a:p>
      </dgm:t>
    </dgm:pt>
    <dgm:pt modelId="{5D11FA24-3AE5-4A5C-B0B2-E075AF371B0B}" type="pres">
      <dgm:prSet presAssocID="{FBF70980-B605-4CE9-87EA-97015F665750}" presName="accent_3" presStyleCnt="0"/>
      <dgm:spPr/>
    </dgm:pt>
    <dgm:pt modelId="{C80F5C4F-174B-432B-9276-83CB3CBB7366}" type="pres">
      <dgm:prSet presAssocID="{FBF70980-B605-4CE9-87EA-97015F665750}" presName="accentRepeatNode" presStyleLbl="solidFgAcc1" presStyleIdx="2" presStyleCnt="3"/>
      <dgm:spPr/>
    </dgm:pt>
  </dgm:ptLst>
  <dgm:cxnLst>
    <dgm:cxn modelId="{D8D7A9BC-E15C-4198-978E-14B7FEBEA25A}" srcId="{141F9571-9D8C-442E-A21C-A50933E860AF}" destId="{18C592EA-8751-4219-A17A-1ABA58A06D25}" srcOrd="1" destOrd="0" parTransId="{6DC96EAC-F4E2-4580-AD8E-E04594CF5813}" sibTransId="{E5EDB4B2-03E7-41DD-8261-0B2EA6629BDB}"/>
    <dgm:cxn modelId="{34CD5B60-60CB-412C-8603-E4D69D611C65}" type="presOf" srcId="{FBF70980-B605-4CE9-87EA-97015F665750}" destId="{8DC11069-E33A-49E7-A7C8-478BC8FF380C}" srcOrd="0" destOrd="0" presId="urn:microsoft.com/office/officeart/2008/layout/VerticalCurvedList"/>
    <dgm:cxn modelId="{03A9B044-BD50-4109-9C7B-62ADA96D3C48}" srcId="{141F9571-9D8C-442E-A21C-A50933E860AF}" destId="{FBF70980-B605-4CE9-87EA-97015F665750}" srcOrd="2" destOrd="0" parTransId="{B87D1774-F46A-4769-884D-7C0CA0C8BD52}" sibTransId="{59D54640-FEA6-4780-9A23-03DA3E79001A}"/>
    <dgm:cxn modelId="{683487BB-0E60-465A-AAE0-65CE07563B74}" type="presOf" srcId="{639AA744-D8AF-44F9-8EAC-6C9AEC02E948}" destId="{E60CEC1B-A623-4C79-AF75-1BAE417D1204}" srcOrd="0" destOrd="0" presId="urn:microsoft.com/office/officeart/2008/layout/VerticalCurvedList"/>
    <dgm:cxn modelId="{69073BE8-871A-4A67-886E-EB137B713C91}" type="presOf" srcId="{18C592EA-8751-4219-A17A-1ABA58A06D25}" destId="{300BFB45-961A-44E7-97CF-0BEFD95EC407}" srcOrd="0" destOrd="0" presId="urn:microsoft.com/office/officeart/2008/layout/VerticalCurvedList"/>
    <dgm:cxn modelId="{514D7633-619B-405F-8868-FC946A896125}" type="presOf" srcId="{CDA51BAB-9663-406D-9E03-5D1DEEB1AD03}" destId="{09AEA9A1-8751-4D2F-BEF2-D077C2A21524}" srcOrd="0" destOrd="0" presId="urn:microsoft.com/office/officeart/2008/layout/VerticalCurvedList"/>
    <dgm:cxn modelId="{D1B85F00-C108-4104-9034-47A62F60EC96}" type="presOf" srcId="{141F9571-9D8C-442E-A21C-A50933E860AF}" destId="{FA465E69-FEAA-444F-A368-4EB48E7285FE}" srcOrd="0" destOrd="0" presId="urn:microsoft.com/office/officeart/2008/layout/VerticalCurvedList"/>
    <dgm:cxn modelId="{E78F5849-042C-4510-87F7-FD5B45A88829}" srcId="{141F9571-9D8C-442E-A21C-A50933E860AF}" destId="{CDA51BAB-9663-406D-9E03-5D1DEEB1AD03}" srcOrd="0" destOrd="0" parTransId="{40146D36-5866-427B-9585-2F246E3B1CFC}" sibTransId="{639AA744-D8AF-44F9-8EAC-6C9AEC02E948}"/>
    <dgm:cxn modelId="{D83E4F83-4612-46EC-951B-8087844EDF88}" type="presParOf" srcId="{FA465E69-FEAA-444F-A368-4EB48E7285FE}" destId="{20B8E072-F319-4F4D-86E2-067118C5AB87}" srcOrd="0" destOrd="0" presId="urn:microsoft.com/office/officeart/2008/layout/VerticalCurvedList"/>
    <dgm:cxn modelId="{09CB813C-BF0C-44A5-A7EC-D7B0A82F89DF}" type="presParOf" srcId="{20B8E072-F319-4F4D-86E2-067118C5AB87}" destId="{6A15D7C4-269A-4328-A438-ADA47EF7EB38}" srcOrd="0" destOrd="0" presId="urn:microsoft.com/office/officeart/2008/layout/VerticalCurvedList"/>
    <dgm:cxn modelId="{2A476DA5-22C9-48EF-97D9-2D04A5DA43DE}" type="presParOf" srcId="{6A15D7C4-269A-4328-A438-ADA47EF7EB38}" destId="{0304F0CC-FFD0-48A1-9EEE-8C82C897C215}" srcOrd="0" destOrd="0" presId="urn:microsoft.com/office/officeart/2008/layout/VerticalCurvedList"/>
    <dgm:cxn modelId="{7684B46F-A47A-428A-9500-8D2B3842FCC0}" type="presParOf" srcId="{6A15D7C4-269A-4328-A438-ADA47EF7EB38}" destId="{E60CEC1B-A623-4C79-AF75-1BAE417D1204}" srcOrd="1" destOrd="0" presId="urn:microsoft.com/office/officeart/2008/layout/VerticalCurvedList"/>
    <dgm:cxn modelId="{41B18360-B4E5-4107-94A1-A8276CB70FAE}" type="presParOf" srcId="{6A15D7C4-269A-4328-A438-ADA47EF7EB38}" destId="{61BC614B-40D7-4982-85C9-51F3324FAD16}" srcOrd="2" destOrd="0" presId="urn:microsoft.com/office/officeart/2008/layout/VerticalCurvedList"/>
    <dgm:cxn modelId="{41E76664-B93C-4AEC-91D9-BD90FF875D39}" type="presParOf" srcId="{6A15D7C4-269A-4328-A438-ADA47EF7EB38}" destId="{72E7BEA4-D0CE-47B0-AB80-46333BCA33C8}" srcOrd="3" destOrd="0" presId="urn:microsoft.com/office/officeart/2008/layout/VerticalCurvedList"/>
    <dgm:cxn modelId="{2483288E-FA6F-4E85-AC8A-1A80D363E353}" type="presParOf" srcId="{20B8E072-F319-4F4D-86E2-067118C5AB87}" destId="{09AEA9A1-8751-4D2F-BEF2-D077C2A21524}" srcOrd="1" destOrd="0" presId="urn:microsoft.com/office/officeart/2008/layout/VerticalCurvedList"/>
    <dgm:cxn modelId="{E395B256-4CC3-46C0-B178-515EDF3668DA}" type="presParOf" srcId="{20B8E072-F319-4F4D-86E2-067118C5AB87}" destId="{64FA73C1-8FF3-4C57-A120-808B10386E33}" srcOrd="2" destOrd="0" presId="urn:microsoft.com/office/officeart/2008/layout/VerticalCurvedList"/>
    <dgm:cxn modelId="{D49330DD-3359-42A2-B07E-BBDE956BA6CE}" type="presParOf" srcId="{64FA73C1-8FF3-4C57-A120-808B10386E33}" destId="{9D06E40C-CFA9-4120-9509-F8520E3569A5}" srcOrd="0" destOrd="0" presId="urn:microsoft.com/office/officeart/2008/layout/VerticalCurvedList"/>
    <dgm:cxn modelId="{0E05BB63-48FF-4FC9-93D9-C9F3966B191B}" type="presParOf" srcId="{20B8E072-F319-4F4D-86E2-067118C5AB87}" destId="{300BFB45-961A-44E7-97CF-0BEFD95EC407}" srcOrd="3" destOrd="0" presId="urn:microsoft.com/office/officeart/2008/layout/VerticalCurvedList"/>
    <dgm:cxn modelId="{E2001938-E780-4413-AAF9-58C1E5E0FE69}" type="presParOf" srcId="{20B8E072-F319-4F4D-86E2-067118C5AB87}" destId="{EFB5F912-DDCB-419C-B956-8E59A934CF79}" srcOrd="4" destOrd="0" presId="urn:microsoft.com/office/officeart/2008/layout/VerticalCurvedList"/>
    <dgm:cxn modelId="{297A5707-2DD1-4876-8E0D-4DBEE863915E}" type="presParOf" srcId="{EFB5F912-DDCB-419C-B956-8E59A934CF79}" destId="{DE51771A-F263-4516-8292-48BA923237C1}" srcOrd="0" destOrd="0" presId="urn:microsoft.com/office/officeart/2008/layout/VerticalCurvedList"/>
    <dgm:cxn modelId="{4A39F963-F445-43A1-982A-38CA35D1C7BD}" type="presParOf" srcId="{20B8E072-F319-4F4D-86E2-067118C5AB87}" destId="{8DC11069-E33A-49E7-A7C8-478BC8FF380C}" srcOrd="5" destOrd="0" presId="urn:microsoft.com/office/officeart/2008/layout/VerticalCurvedList"/>
    <dgm:cxn modelId="{069E02DD-A868-4ECC-BFD0-BBBCBBACBA7F}" type="presParOf" srcId="{20B8E072-F319-4F4D-86E2-067118C5AB87}" destId="{5D11FA24-3AE5-4A5C-B0B2-E075AF371B0B}" srcOrd="6" destOrd="0" presId="urn:microsoft.com/office/officeart/2008/layout/VerticalCurvedList"/>
    <dgm:cxn modelId="{D741F764-8A8F-41B9-8BEA-60F6C3FC83B8}" type="presParOf" srcId="{5D11FA24-3AE5-4A5C-B0B2-E075AF371B0B}" destId="{C80F5C4F-174B-432B-9276-83CB3CBB7366}"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F1D5B1F-1509-431D-8DD0-CB4A7BDDD0E5}" type="doc">
      <dgm:prSet loTypeId="urn:microsoft.com/office/officeart/2005/8/layout/pyramid2" loCatId="list" qsTypeId="urn:microsoft.com/office/officeart/2005/8/quickstyle/simple1" qsCatId="simple" csTypeId="urn:microsoft.com/office/officeart/2005/8/colors/colorful2" csCatId="colorful" phldr="1"/>
      <dgm:spPr/>
    </dgm:pt>
    <dgm:pt modelId="{D9B373A8-9A44-487A-92FD-F43DA64F8D1A}">
      <dgm:prSet phldrT="[Metin]"/>
      <dgm:spPr/>
      <dgm:t>
        <a:bodyPr/>
        <a:lstStyle/>
        <a:p>
          <a:r>
            <a:rPr lang="tr-TR" b="1" i="1" u="sng" dirty="0" smtClean="0"/>
            <a:t>Üzerinde sandık kurulu mührü bulunmamasına rağmen YSK filigranı, amblemi ve ilçe seçim kurulu mührü bulunan </a:t>
          </a:r>
        </a:p>
        <a:p>
          <a:r>
            <a:rPr lang="tr-TR" dirty="0" smtClean="0"/>
            <a:t>Üzerinde leke veya çizik bulunsa dahi bunun özel işaret koymak amacıyla yapıldığı kesin olarak anlaşılamayan</a:t>
          </a:r>
        </a:p>
        <a:p>
          <a:r>
            <a:rPr lang="tr-TR" b="1" dirty="0" smtClean="0">
              <a:solidFill>
                <a:srgbClr val="FF0000"/>
              </a:solidFill>
            </a:rPr>
            <a:t> ZARFLAR GEÇERLİ SAYILIR </a:t>
          </a:r>
          <a:endParaRPr lang="tr-TR" b="1" dirty="0">
            <a:solidFill>
              <a:srgbClr val="FF0000"/>
            </a:solidFill>
          </a:endParaRPr>
        </a:p>
      </dgm:t>
    </dgm:pt>
    <dgm:pt modelId="{0773E556-FF34-4E10-978A-8242CBA6FBEB}" type="parTrans" cxnId="{115C519F-D465-4C5A-86EE-391E1506A991}">
      <dgm:prSet/>
      <dgm:spPr/>
      <dgm:t>
        <a:bodyPr/>
        <a:lstStyle/>
        <a:p>
          <a:endParaRPr lang="tr-TR"/>
        </a:p>
      </dgm:t>
    </dgm:pt>
    <dgm:pt modelId="{902FD76E-2CD0-4D5B-9F82-959DAC1ECE07}" type="sibTrans" cxnId="{115C519F-D465-4C5A-86EE-391E1506A991}">
      <dgm:prSet/>
      <dgm:spPr/>
      <dgm:t>
        <a:bodyPr/>
        <a:lstStyle/>
        <a:p>
          <a:endParaRPr lang="tr-TR"/>
        </a:p>
      </dgm:t>
    </dgm:pt>
    <dgm:pt modelId="{BEC2534F-BA93-47D7-9C56-26712379E7D9}" type="pres">
      <dgm:prSet presAssocID="{EF1D5B1F-1509-431D-8DD0-CB4A7BDDD0E5}" presName="compositeShape" presStyleCnt="0">
        <dgm:presLayoutVars>
          <dgm:dir/>
          <dgm:resizeHandles/>
        </dgm:presLayoutVars>
      </dgm:prSet>
      <dgm:spPr/>
    </dgm:pt>
    <dgm:pt modelId="{2C850449-0A93-4D0E-9257-B88AD7609ADB}" type="pres">
      <dgm:prSet presAssocID="{EF1D5B1F-1509-431D-8DD0-CB4A7BDDD0E5}" presName="pyramid" presStyleLbl="node1" presStyleIdx="0" presStyleCnt="1"/>
      <dgm:spPr>
        <a:solidFill>
          <a:srgbClr val="FF0000"/>
        </a:solidFill>
      </dgm:spPr>
      <dgm:t>
        <a:bodyPr/>
        <a:lstStyle/>
        <a:p>
          <a:endParaRPr lang="tr-TR"/>
        </a:p>
      </dgm:t>
    </dgm:pt>
    <dgm:pt modelId="{5088B14D-644B-4CED-870D-5D98027E6796}" type="pres">
      <dgm:prSet presAssocID="{EF1D5B1F-1509-431D-8DD0-CB4A7BDDD0E5}" presName="theList" presStyleCnt="0"/>
      <dgm:spPr/>
    </dgm:pt>
    <dgm:pt modelId="{757F27D9-C6B2-4401-8C9C-1388DD2E0A88}" type="pres">
      <dgm:prSet presAssocID="{D9B373A8-9A44-487A-92FD-F43DA64F8D1A}" presName="aNode" presStyleLbl="fgAcc1" presStyleIdx="0" presStyleCnt="1">
        <dgm:presLayoutVars>
          <dgm:bulletEnabled val="1"/>
        </dgm:presLayoutVars>
      </dgm:prSet>
      <dgm:spPr/>
      <dgm:t>
        <a:bodyPr/>
        <a:lstStyle/>
        <a:p>
          <a:endParaRPr lang="tr-TR"/>
        </a:p>
      </dgm:t>
    </dgm:pt>
    <dgm:pt modelId="{2FDEE0A4-D0C5-464B-A35D-BC61DBCD68CF}" type="pres">
      <dgm:prSet presAssocID="{D9B373A8-9A44-487A-92FD-F43DA64F8D1A}" presName="aSpace" presStyleCnt="0"/>
      <dgm:spPr/>
    </dgm:pt>
  </dgm:ptLst>
  <dgm:cxnLst>
    <dgm:cxn modelId="{83027E59-683B-4094-B6EB-CC42350FA87D}" type="presOf" srcId="{EF1D5B1F-1509-431D-8DD0-CB4A7BDDD0E5}" destId="{BEC2534F-BA93-47D7-9C56-26712379E7D9}" srcOrd="0" destOrd="0" presId="urn:microsoft.com/office/officeart/2005/8/layout/pyramid2"/>
    <dgm:cxn modelId="{115C519F-D465-4C5A-86EE-391E1506A991}" srcId="{EF1D5B1F-1509-431D-8DD0-CB4A7BDDD0E5}" destId="{D9B373A8-9A44-487A-92FD-F43DA64F8D1A}" srcOrd="0" destOrd="0" parTransId="{0773E556-FF34-4E10-978A-8242CBA6FBEB}" sibTransId="{902FD76E-2CD0-4D5B-9F82-959DAC1ECE07}"/>
    <dgm:cxn modelId="{5F4E2DA9-DAD6-4B8D-BE64-1E39F628FB05}" type="presOf" srcId="{D9B373A8-9A44-487A-92FD-F43DA64F8D1A}" destId="{757F27D9-C6B2-4401-8C9C-1388DD2E0A88}" srcOrd="0" destOrd="0" presId="urn:microsoft.com/office/officeart/2005/8/layout/pyramid2"/>
    <dgm:cxn modelId="{EE7652A3-34F0-4108-916A-2521E7BC378D}" type="presParOf" srcId="{BEC2534F-BA93-47D7-9C56-26712379E7D9}" destId="{2C850449-0A93-4D0E-9257-B88AD7609ADB}" srcOrd="0" destOrd="0" presId="urn:microsoft.com/office/officeart/2005/8/layout/pyramid2"/>
    <dgm:cxn modelId="{916533E7-054A-4772-9A2D-F0D0F7F75088}" type="presParOf" srcId="{BEC2534F-BA93-47D7-9C56-26712379E7D9}" destId="{5088B14D-644B-4CED-870D-5D98027E6796}" srcOrd="1" destOrd="0" presId="urn:microsoft.com/office/officeart/2005/8/layout/pyramid2"/>
    <dgm:cxn modelId="{B680F1ED-350C-4504-B991-B97565E218A3}" type="presParOf" srcId="{5088B14D-644B-4CED-870D-5D98027E6796}" destId="{757F27D9-C6B2-4401-8C9C-1388DD2E0A88}" srcOrd="0" destOrd="0" presId="urn:microsoft.com/office/officeart/2005/8/layout/pyramid2"/>
    <dgm:cxn modelId="{08EF14F0-B636-4FD8-BC16-B54E9F3948A1}" type="presParOf" srcId="{5088B14D-644B-4CED-870D-5D98027E6796}" destId="{2FDEE0A4-D0C5-464B-A35D-BC61DBCD68CF}" srcOrd="1"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4A9AFF5-23D8-4A27-BBBB-70D68A7759BD}" type="doc">
      <dgm:prSet loTypeId="urn:microsoft.com/office/officeart/2008/layout/LinedList" loCatId="hierarchy" qsTypeId="urn:microsoft.com/office/officeart/2005/8/quickstyle/simple1" qsCatId="simple" csTypeId="urn:microsoft.com/office/officeart/2005/8/colors/colorful2" csCatId="colorful"/>
      <dgm:spPr/>
      <dgm:t>
        <a:bodyPr/>
        <a:lstStyle/>
        <a:p>
          <a:endParaRPr lang="tr-TR"/>
        </a:p>
      </dgm:t>
    </dgm:pt>
    <dgm:pt modelId="{4016D122-D17D-4B7E-93D1-6A68689C7EE0}">
      <dgm:prSet/>
      <dgm:spPr/>
      <dgm:t>
        <a:bodyPr/>
        <a:lstStyle/>
        <a:p>
          <a:pPr rtl="0"/>
          <a:r>
            <a:rPr lang="tr-TR" b="1" dirty="0" smtClean="0"/>
            <a:t>Sandık başkanı oy pusulalarını tek tek alır</a:t>
          </a:r>
          <a:r>
            <a:rPr lang="tr-TR" dirty="0" smtClean="0"/>
            <a:t>,</a:t>
          </a:r>
          <a:endParaRPr lang="tr-TR" dirty="0"/>
        </a:p>
      </dgm:t>
    </dgm:pt>
    <dgm:pt modelId="{4335189F-B2ED-45D3-B2AD-B46C9B1E97C0}" type="parTrans" cxnId="{6DA6C299-C40E-40CB-9722-0DD0F74C9293}">
      <dgm:prSet/>
      <dgm:spPr/>
      <dgm:t>
        <a:bodyPr/>
        <a:lstStyle/>
        <a:p>
          <a:endParaRPr lang="tr-TR"/>
        </a:p>
      </dgm:t>
    </dgm:pt>
    <dgm:pt modelId="{2C70E3A0-089E-4783-8B9B-9ABEE50C71E0}" type="sibTrans" cxnId="{6DA6C299-C40E-40CB-9722-0DD0F74C9293}">
      <dgm:prSet/>
      <dgm:spPr/>
      <dgm:t>
        <a:bodyPr/>
        <a:lstStyle/>
        <a:p>
          <a:endParaRPr lang="tr-TR"/>
        </a:p>
      </dgm:t>
    </dgm:pt>
    <dgm:pt modelId="{C133F662-575A-4658-87B8-6D653A51D3BA}">
      <dgm:prSet/>
      <dgm:spPr/>
      <dgm:t>
        <a:bodyPr/>
        <a:lstStyle/>
        <a:p>
          <a:pPr rtl="0"/>
          <a:r>
            <a:rPr lang="tr-TR" smtClean="0"/>
            <a:t>Hangi Cumhurbaşkanı adayına ‘EVET’ ya da ‘TERCİH’ mührü basılmışsa yüksek sesle okur,</a:t>
          </a:r>
          <a:endParaRPr lang="tr-TR"/>
        </a:p>
      </dgm:t>
    </dgm:pt>
    <dgm:pt modelId="{B3887B2B-2147-473E-88C6-90F11224B919}" type="parTrans" cxnId="{33C0E827-86FC-4545-AC88-09BAAD5306BD}">
      <dgm:prSet/>
      <dgm:spPr/>
      <dgm:t>
        <a:bodyPr/>
        <a:lstStyle/>
        <a:p>
          <a:endParaRPr lang="tr-TR"/>
        </a:p>
      </dgm:t>
    </dgm:pt>
    <dgm:pt modelId="{5C5CB43E-D835-4001-9D29-EC700656BD01}" type="sibTrans" cxnId="{33C0E827-86FC-4545-AC88-09BAAD5306BD}">
      <dgm:prSet/>
      <dgm:spPr/>
      <dgm:t>
        <a:bodyPr/>
        <a:lstStyle/>
        <a:p>
          <a:endParaRPr lang="tr-TR"/>
        </a:p>
      </dgm:t>
    </dgm:pt>
    <dgm:pt modelId="{7463EE70-A90C-4430-9FD2-6E898A7EF44B}">
      <dgm:prSet/>
      <dgm:spPr/>
      <dgm:t>
        <a:bodyPr/>
        <a:lstStyle/>
        <a:p>
          <a:pPr rtl="0"/>
          <a:r>
            <a:rPr lang="tr-TR" dirty="0" smtClean="0"/>
            <a:t>Oy pusulasını sandık kurulu üyelerine ve müşahitlere gösterir,</a:t>
          </a:r>
          <a:endParaRPr lang="tr-TR" dirty="0"/>
        </a:p>
      </dgm:t>
    </dgm:pt>
    <dgm:pt modelId="{D51BE1CD-4FB7-414E-AFF3-9F0B374CBFCC}" type="parTrans" cxnId="{AD68BFAA-8197-4C59-9485-3B94D543CB42}">
      <dgm:prSet/>
      <dgm:spPr/>
      <dgm:t>
        <a:bodyPr/>
        <a:lstStyle/>
        <a:p>
          <a:endParaRPr lang="tr-TR"/>
        </a:p>
      </dgm:t>
    </dgm:pt>
    <dgm:pt modelId="{B71D3385-428F-490B-9E2B-4FA88BF57BB9}" type="sibTrans" cxnId="{AD68BFAA-8197-4C59-9485-3B94D543CB42}">
      <dgm:prSet/>
      <dgm:spPr/>
      <dgm:t>
        <a:bodyPr/>
        <a:lstStyle/>
        <a:p>
          <a:endParaRPr lang="tr-TR"/>
        </a:p>
      </dgm:t>
    </dgm:pt>
    <dgm:pt modelId="{879E997C-C7DB-4208-B8DB-57C5AD23D598}">
      <dgm:prSet/>
      <dgm:spPr/>
      <dgm:t>
        <a:bodyPr/>
        <a:lstStyle/>
        <a:p>
          <a:pPr rtl="0"/>
          <a:r>
            <a:rPr lang="tr-TR" smtClean="0"/>
            <a:t>Geçerli olan her oy iki sandık kurulu tarafından eş zamanlı olarak sayım döküm cetveline işaretlenir,</a:t>
          </a:r>
          <a:endParaRPr lang="tr-TR"/>
        </a:p>
      </dgm:t>
    </dgm:pt>
    <dgm:pt modelId="{C182E3F5-90B8-448B-BF62-380AC234973E}" type="parTrans" cxnId="{9811A231-1270-4037-BF1A-E9A9B7F7B7B9}">
      <dgm:prSet/>
      <dgm:spPr/>
      <dgm:t>
        <a:bodyPr/>
        <a:lstStyle/>
        <a:p>
          <a:endParaRPr lang="tr-TR"/>
        </a:p>
      </dgm:t>
    </dgm:pt>
    <dgm:pt modelId="{0B79F51A-A43F-4C06-B235-2C9F28ED35F9}" type="sibTrans" cxnId="{9811A231-1270-4037-BF1A-E9A9B7F7B7B9}">
      <dgm:prSet/>
      <dgm:spPr/>
      <dgm:t>
        <a:bodyPr/>
        <a:lstStyle/>
        <a:p>
          <a:endParaRPr lang="tr-TR"/>
        </a:p>
      </dgm:t>
    </dgm:pt>
    <dgm:pt modelId="{51FE0DF2-72FD-4221-AEDF-8275BCD30C76}">
      <dgm:prSet/>
      <dgm:spPr/>
      <dgm:t>
        <a:bodyPr/>
        <a:lstStyle/>
        <a:p>
          <a:pPr rtl="0"/>
          <a:r>
            <a:rPr lang="tr-TR" dirty="0" smtClean="0"/>
            <a:t>Geçersiz oy pusulalar ve itiraza uğrayan oy pusulaları ayrılır,</a:t>
          </a:r>
          <a:endParaRPr lang="tr-TR" dirty="0"/>
        </a:p>
      </dgm:t>
    </dgm:pt>
    <dgm:pt modelId="{2DBF39DF-BEED-4CD3-8C87-F77B11222026}" type="parTrans" cxnId="{F6DC5035-BB0D-4112-909D-C3375A569698}">
      <dgm:prSet/>
      <dgm:spPr/>
      <dgm:t>
        <a:bodyPr/>
        <a:lstStyle/>
        <a:p>
          <a:endParaRPr lang="tr-TR"/>
        </a:p>
      </dgm:t>
    </dgm:pt>
    <dgm:pt modelId="{627D1C2F-B99C-4EB3-AF55-EC8EDEF5613B}" type="sibTrans" cxnId="{F6DC5035-BB0D-4112-909D-C3375A569698}">
      <dgm:prSet/>
      <dgm:spPr/>
      <dgm:t>
        <a:bodyPr/>
        <a:lstStyle/>
        <a:p>
          <a:endParaRPr lang="tr-TR"/>
        </a:p>
      </dgm:t>
    </dgm:pt>
    <dgm:pt modelId="{AC933F82-75F4-4E81-AE6A-8FC74A7F31A4}">
      <dgm:prSet/>
      <dgm:spPr/>
      <dgm:t>
        <a:bodyPr/>
        <a:lstStyle/>
        <a:p>
          <a:pPr rtl="0"/>
          <a:r>
            <a:rPr lang="tr-TR" smtClean="0"/>
            <a:t>Geçersiz oy pusulaları ve itiraza uğrayan oy pusulaları kurul tarafından en son tek tek incelenerek karara bağlanır,</a:t>
          </a:r>
          <a:endParaRPr lang="tr-TR"/>
        </a:p>
      </dgm:t>
    </dgm:pt>
    <dgm:pt modelId="{EA71E61C-9158-44E0-86CB-58F71C0FFFF5}" type="parTrans" cxnId="{5CD5CA6E-30DF-488D-8173-767BCA20C3D7}">
      <dgm:prSet/>
      <dgm:spPr/>
      <dgm:t>
        <a:bodyPr/>
        <a:lstStyle/>
        <a:p>
          <a:endParaRPr lang="tr-TR"/>
        </a:p>
      </dgm:t>
    </dgm:pt>
    <dgm:pt modelId="{196E4450-ACCA-416F-9A26-6767E5F30F04}" type="sibTrans" cxnId="{5CD5CA6E-30DF-488D-8173-767BCA20C3D7}">
      <dgm:prSet/>
      <dgm:spPr/>
      <dgm:t>
        <a:bodyPr/>
        <a:lstStyle/>
        <a:p>
          <a:endParaRPr lang="tr-TR"/>
        </a:p>
      </dgm:t>
    </dgm:pt>
    <dgm:pt modelId="{BA453410-D767-4E96-805E-7819D2E56A38}">
      <dgm:prSet/>
      <dgm:spPr/>
      <dgm:t>
        <a:bodyPr/>
        <a:lstStyle/>
        <a:p>
          <a:pPr rtl="0"/>
          <a:r>
            <a:rPr lang="tr-TR" smtClean="0"/>
            <a:t>Tüm bu işlemler tutanaklara geçirilir.</a:t>
          </a:r>
          <a:endParaRPr lang="tr-TR"/>
        </a:p>
      </dgm:t>
    </dgm:pt>
    <dgm:pt modelId="{58C1E69E-FDEB-4400-8FBE-0A1D05E603B0}" type="parTrans" cxnId="{F65AB52B-6A22-4C35-8A62-65C644F9D654}">
      <dgm:prSet/>
      <dgm:spPr/>
      <dgm:t>
        <a:bodyPr/>
        <a:lstStyle/>
        <a:p>
          <a:endParaRPr lang="tr-TR"/>
        </a:p>
      </dgm:t>
    </dgm:pt>
    <dgm:pt modelId="{384DB49F-5FA9-4A26-B8A5-A155B4C792E3}" type="sibTrans" cxnId="{F65AB52B-6A22-4C35-8A62-65C644F9D654}">
      <dgm:prSet/>
      <dgm:spPr/>
      <dgm:t>
        <a:bodyPr/>
        <a:lstStyle/>
        <a:p>
          <a:endParaRPr lang="tr-TR"/>
        </a:p>
      </dgm:t>
    </dgm:pt>
    <dgm:pt modelId="{293A1187-473C-49F9-9481-5DB22E12C3D1}" type="pres">
      <dgm:prSet presAssocID="{14A9AFF5-23D8-4A27-BBBB-70D68A7759BD}" presName="vert0" presStyleCnt="0">
        <dgm:presLayoutVars>
          <dgm:dir/>
          <dgm:animOne val="branch"/>
          <dgm:animLvl val="lvl"/>
        </dgm:presLayoutVars>
      </dgm:prSet>
      <dgm:spPr/>
      <dgm:t>
        <a:bodyPr/>
        <a:lstStyle/>
        <a:p>
          <a:endParaRPr lang="tr-TR"/>
        </a:p>
      </dgm:t>
    </dgm:pt>
    <dgm:pt modelId="{38525768-85B3-4AE0-A8E7-69D00723C3CE}" type="pres">
      <dgm:prSet presAssocID="{4016D122-D17D-4B7E-93D1-6A68689C7EE0}" presName="thickLine" presStyleLbl="alignNode1" presStyleIdx="0" presStyleCnt="7"/>
      <dgm:spPr/>
    </dgm:pt>
    <dgm:pt modelId="{EE41054E-CDE3-4AEE-8E4B-B428CECD9794}" type="pres">
      <dgm:prSet presAssocID="{4016D122-D17D-4B7E-93D1-6A68689C7EE0}" presName="horz1" presStyleCnt="0"/>
      <dgm:spPr/>
    </dgm:pt>
    <dgm:pt modelId="{C389C6F2-A673-4905-922D-004556731376}" type="pres">
      <dgm:prSet presAssocID="{4016D122-D17D-4B7E-93D1-6A68689C7EE0}" presName="tx1" presStyleLbl="revTx" presStyleIdx="0" presStyleCnt="7"/>
      <dgm:spPr/>
      <dgm:t>
        <a:bodyPr/>
        <a:lstStyle/>
        <a:p>
          <a:endParaRPr lang="tr-TR"/>
        </a:p>
      </dgm:t>
    </dgm:pt>
    <dgm:pt modelId="{530A1353-606F-46C2-B779-935CE5543E82}" type="pres">
      <dgm:prSet presAssocID="{4016D122-D17D-4B7E-93D1-6A68689C7EE0}" presName="vert1" presStyleCnt="0"/>
      <dgm:spPr/>
    </dgm:pt>
    <dgm:pt modelId="{2B28B227-147B-4728-9FC9-EC5182D2990C}" type="pres">
      <dgm:prSet presAssocID="{C133F662-575A-4658-87B8-6D653A51D3BA}" presName="thickLine" presStyleLbl="alignNode1" presStyleIdx="1" presStyleCnt="7"/>
      <dgm:spPr/>
    </dgm:pt>
    <dgm:pt modelId="{827902C0-F82D-4319-B05D-A71D0F547160}" type="pres">
      <dgm:prSet presAssocID="{C133F662-575A-4658-87B8-6D653A51D3BA}" presName="horz1" presStyleCnt="0"/>
      <dgm:spPr/>
    </dgm:pt>
    <dgm:pt modelId="{9E9DCA29-E60C-4F06-89C7-7C8BDF4471FC}" type="pres">
      <dgm:prSet presAssocID="{C133F662-575A-4658-87B8-6D653A51D3BA}" presName="tx1" presStyleLbl="revTx" presStyleIdx="1" presStyleCnt="7"/>
      <dgm:spPr/>
      <dgm:t>
        <a:bodyPr/>
        <a:lstStyle/>
        <a:p>
          <a:endParaRPr lang="tr-TR"/>
        </a:p>
      </dgm:t>
    </dgm:pt>
    <dgm:pt modelId="{F2F74654-CB38-490D-8233-2DE93CD976B0}" type="pres">
      <dgm:prSet presAssocID="{C133F662-575A-4658-87B8-6D653A51D3BA}" presName="vert1" presStyleCnt="0"/>
      <dgm:spPr/>
    </dgm:pt>
    <dgm:pt modelId="{505191F5-C87D-47CD-B410-A2A75535B167}" type="pres">
      <dgm:prSet presAssocID="{7463EE70-A90C-4430-9FD2-6E898A7EF44B}" presName="thickLine" presStyleLbl="alignNode1" presStyleIdx="2" presStyleCnt="7"/>
      <dgm:spPr/>
    </dgm:pt>
    <dgm:pt modelId="{C558D7AD-986B-43EF-ABB3-AC7D4069069F}" type="pres">
      <dgm:prSet presAssocID="{7463EE70-A90C-4430-9FD2-6E898A7EF44B}" presName="horz1" presStyleCnt="0"/>
      <dgm:spPr/>
    </dgm:pt>
    <dgm:pt modelId="{7DAD58EC-1968-44E7-9BF3-89EFE7BDC5A2}" type="pres">
      <dgm:prSet presAssocID="{7463EE70-A90C-4430-9FD2-6E898A7EF44B}" presName="tx1" presStyleLbl="revTx" presStyleIdx="2" presStyleCnt="7"/>
      <dgm:spPr/>
      <dgm:t>
        <a:bodyPr/>
        <a:lstStyle/>
        <a:p>
          <a:endParaRPr lang="tr-TR"/>
        </a:p>
      </dgm:t>
    </dgm:pt>
    <dgm:pt modelId="{C8378E42-D899-4420-825B-9860429FB1D5}" type="pres">
      <dgm:prSet presAssocID="{7463EE70-A90C-4430-9FD2-6E898A7EF44B}" presName="vert1" presStyleCnt="0"/>
      <dgm:spPr/>
    </dgm:pt>
    <dgm:pt modelId="{6272C3CB-DF15-43C4-AB79-307ED7E8D630}" type="pres">
      <dgm:prSet presAssocID="{879E997C-C7DB-4208-B8DB-57C5AD23D598}" presName="thickLine" presStyleLbl="alignNode1" presStyleIdx="3" presStyleCnt="7"/>
      <dgm:spPr/>
    </dgm:pt>
    <dgm:pt modelId="{5ACD1EBE-151F-4061-925E-1F46E87CB7CA}" type="pres">
      <dgm:prSet presAssocID="{879E997C-C7DB-4208-B8DB-57C5AD23D598}" presName="horz1" presStyleCnt="0"/>
      <dgm:spPr/>
    </dgm:pt>
    <dgm:pt modelId="{96F63FAA-FD91-40B0-9B60-38FEBBC61BBE}" type="pres">
      <dgm:prSet presAssocID="{879E997C-C7DB-4208-B8DB-57C5AD23D598}" presName="tx1" presStyleLbl="revTx" presStyleIdx="3" presStyleCnt="7"/>
      <dgm:spPr/>
      <dgm:t>
        <a:bodyPr/>
        <a:lstStyle/>
        <a:p>
          <a:endParaRPr lang="tr-TR"/>
        </a:p>
      </dgm:t>
    </dgm:pt>
    <dgm:pt modelId="{774FC770-54BF-4B01-81BC-D98C6286EB78}" type="pres">
      <dgm:prSet presAssocID="{879E997C-C7DB-4208-B8DB-57C5AD23D598}" presName="vert1" presStyleCnt="0"/>
      <dgm:spPr/>
    </dgm:pt>
    <dgm:pt modelId="{DC996C14-6986-49B8-ABB2-05AFDCD3636A}" type="pres">
      <dgm:prSet presAssocID="{51FE0DF2-72FD-4221-AEDF-8275BCD30C76}" presName="thickLine" presStyleLbl="alignNode1" presStyleIdx="4" presStyleCnt="7"/>
      <dgm:spPr/>
    </dgm:pt>
    <dgm:pt modelId="{6578FE2E-E825-41D2-B49E-825D983CFB62}" type="pres">
      <dgm:prSet presAssocID="{51FE0DF2-72FD-4221-AEDF-8275BCD30C76}" presName="horz1" presStyleCnt="0"/>
      <dgm:spPr/>
    </dgm:pt>
    <dgm:pt modelId="{85256BC8-0D9B-4530-852B-71610BE7E2DD}" type="pres">
      <dgm:prSet presAssocID="{51FE0DF2-72FD-4221-AEDF-8275BCD30C76}" presName="tx1" presStyleLbl="revTx" presStyleIdx="4" presStyleCnt="7"/>
      <dgm:spPr/>
      <dgm:t>
        <a:bodyPr/>
        <a:lstStyle/>
        <a:p>
          <a:endParaRPr lang="tr-TR"/>
        </a:p>
      </dgm:t>
    </dgm:pt>
    <dgm:pt modelId="{6D244166-57BA-447D-859D-0E106990B1E2}" type="pres">
      <dgm:prSet presAssocID="{51FE0DF2-72FD-4221-AEDF-8275BCD30C76}" presName="vert1" presStyleCnt="0"/>
      <dgm:spPr/>
    </dgm:pt>
    <dgm:pt modelId="{FDF36052-696D-4476-BCAF-85DADBCC1024}" type="pres">
      <dgm:prSet presAssocID="{AC933F82-75F4-4E81-AE6A-8FC74A7F31A4}" presName="thickLine" presStyleLbl="alignNode1" presStyleIdx="5" presStyleCnt="7"/>
      <dgm:spPr/>
    </dgm:pt>
    <dgm:pt modelId="{304A05B1-87FB-4058-97E2-7A7DDB17C863}" type="pres">
      <dgm:prSet presAssocID="{AC933F82-75F4-4E81-AE6A-8FC74A7F31A4}" presName="horz1" presStyleCnt="0"/>
      <dgm:spPr/>
    </dgm:pt>
    <dgm:pt modelId="{6D9A9F0E-581E-4A4F-AB8B-1FB4896DFF85}" type="pres">
      <dgm:prSet presAssocID="{AC933F82-75F4-4E81-AE6A-8FC74A7F31A4}" presName="tx1" presStyleLbl="revTx" presStyleIdx="5" presStyleCnt="7"/>
      <dgm:spPr/>
      <dgm:t>
        <a:bodyPr/>
        <a:lstStyle/>
        <a:p>
          <a:endParaRPr lang="tr-TR"/>
        </a:p>
      </dgm:t>
    </dgm:pt>
    <dgm:pt modelId="{9DB5E36D-175F-471B-8F02-FE8CAA715480}" type="pres">
      <dgm:prSet presAssocID="{AC933F82-75F4-4E81-AE6A-8FC74A7F31A4}" presName="vert1" presStyleCnt="0"/>
      <dgm:spPr/>
    </dgm:pt>
    <dgm:pt modelId="{E65E7DC1-C8A1-4B4F-A154-EB4990F0028A}" type="pres">
      <dgm:prSet presAssocID="{BA453410-D767-4E96-805E-7819D2E56A38}" presName="thickLine" presStyleLbl="alignNode1" presStyleIdx="6" presStyleCnt="7"/>
      <dgm:spPr/>
    </dgm:pt>
    <dgm:pt modelId="{BA61545D-0C63-4C41-A7E5-4177477729A1}" type="pres">
      <dgm:prSet presAssocID="{BA453410-D767-4E96-805E-7819D2E56A38}" presName="horz1" presStyleCnt="0"/>
      <dgm:spPr/>
    </dgm:pt>
    <dgm:pt modelId="{56D85DD5-D2AA-498C-9ACA-BAD77F2786B3}" type="pres">
      <dgm:prSet presAssocID="{BA453410-D767-4E96-805E-7819D2E56A38}" presName="tx1" presStyleLbl="revTx" presStyleIdx="6" presStyleCnt="7"/>
      <dgm:spPr/>
      <dgm:t>
        <a:bodyPr/>
        <a:lstStyle/>
        <a:p>
          <a:endParaRPr lang="tr-TR"/>
        </a:p>
      </dgm:t>
    </dgm:pt>
    <dgm:pt modelId="{8B96AF96-11EF-4840-983A-08964C472EC5}" type="pres">
      <dgm:prSet presAssocID="{BA453410-D767-4E96-805E-7819D2E56A38}" presName="vert1" presStyleCnt="0"/>
      <dgm:spPr/>
    </dgm:pt>
  </dgm:ptLst>
  <dgm:cxnLst>
    <dgm:cxn modelId="{F65AB52B-6A22-4C35-8A62-65C644F9D654}" srcId="{14A9AFF5-23D8-4A27-BBBB-70D68A7759BD}" destId="{BA453410-D767-4E96-805E-7819D2E56A38}" srcOrd="6" destOrd="0" parTransId="{58C1E69E-FDEB-4400-8FBE-0A1D05E603B0}" sibTransId="{384DB49F-5FA9-4A26-B8A5-A155B4C792E3}"/>
    <dgm:cxn modelId="{F6DC5035-BB0D-4112-909D-C3375A569698}" srcId="{14A9AFF5-23D8-4A27-BBBB-70D68A7759BD}" destId="{51FE0DF2-72FD-4221-AEDF-8275BCD30C76}" srcOrd="4" destOrd="0" parTransId="{2DBF39DF-BEED-4CD3-8C87-F77B11222026}" sibTransId="{627D1C2F-B99C-4EB3-AF55-EC8EDEF5613B}"/>
    <dgm:cxn modelId="{C5229346-51C9-4FFC-9DFF-1A94C4C840D5}" type="presOf" srcId="{7463EE70-A90C-4430-9FD2-6E898A7EF44B}" destId="{7DAD58EC-1968-44E7-9BF3-89EFE7BDC5A2}" srcOrd="0" destOrd="0" presId="urn:microsoft.com/office/officeart/2008/layout/LinedList"/>
    <dgm:cxn modelId="{52EDE080-6FC8-4F98-9D64-C0BC1125542A}" type="presOf" srcId="{C133F662-575A-4658-87B8-6D653A51D3BA}" destId="{9E9DCA29-E60C-4F06-89C7-7C8BDF4471FC}" srcOrd="0" destOrd="0" presId="urn:microsoft.com/office/officeart/2008/layout/LinedList"/>
    <dgm:cxn modelId="{BBEC0F55-4076-4867-BF92-FEE3CCA79DDF}" type="presOf" srcId="{14A9AFF5-23D8-4A27-BBBB-70D68A7759BD}" destId="{293A1187-473C-49F9-9481-5DB22E12C3D1}" srcOrd="0" destOrd="0" presId="urn:microsoft.com/office/officeart/2008/layout/LinedList"/>
    <dgm:cxn modelId="{33C0E827-86FC-4545-AC88-09BAAD5306BD}" srcId="{14A9AFF5-23D8-4A27-BBBB-70D68A7759BD}" destId="{C133F662-575A-4658-87B8-6D653A51D3BA}" srcOrd="1" destOrd="0" parTransId="{B3887B2B-2147-473E-88C6-90F11224B919}" sibTransId="{5C5CB43E-D835-4001-9D29-EC700656BD01}"/>
    <dgm:cxn modelId="{29E18B9E-792E-4D94-8B49-952D82CCD9FC}" type="presOf" srcId="{4016D122-D17D-4B7E-93D1-6A68689C7EE0}" destId="{C389C6F2-A673-4905-922D-004556731376}" srcOrd="0" destOrd="0" presId="urn:microsoft.com/office/officeart/2008/layout/LinedList"/>
    <dgm:cxn modelId="{AD68BFAA-8197-4C59-9485-3B94D543CB42}" srcId="{14A9AFF5-23D8-4A27-BBBB-70D68A7759BD}" destId="{7463EE70-A90C-4430-9FD2-6E898A7EF44B}" srcOrd="2" destOrd="0" parTransId="{D51BE1CD-4FB7-414E-AFF3-9F0B374CBFCC}" sibTransId="{B71D3385-428F-490B-9E2B-4FA88BF57BB9}"/>
    <dgm:cxn modelId="{EED2558E-0AD1-43D9-961C-6342C8580123}" type="presOf" srcId="{BA453410-D767-4E96-805E-7819D2E56A38}" destId="{56D85DD5-D2AA-498C-9ACA-BAD77F2786B3}" srcOrd="0" destOrd="0" presId="urn:microsoft.com/office/officeart/2008/layout/LinedList"/>
    <dgm:cxn modelId="{6DA6C299-C40E-40CB-9722-0DD0F74C9293}" srcId="{14A9AFF5-23D8-4A27-BBBB-70D68A7759BD}" destId="{4016D122-D17D-4B7E-93D1-6A68689C7EE0}" srcOrd="0" destOrd="0" parTransId="{4335189F-B2ED-45D3-B2AD-B46C9B1E97C0}" sibTransId="{2C70E3A0-089E-4783-8B9B-9ABEE50C71E0}"/>
    <dgm:cxn modelId="{4EA69A56-F98B-4D6E-B977-BA65A6EDBC9C}" type="presOf" srcId="{AC933F82-75F4-4E81-AE6A-8FC74A7F31A4}" destId="{6D9A9F0E-581E-4A4F-AB8B-1FB4896DFF85}" srcOrd="0" destOrd="0" presId="urn:microsoft.com/office/officeart/2008/layout/LinedList"/>
    <dgm:cxn modelId="{5D8BA274-87A1-4CD9-80DF-DA2EB6F339A5}" type="presOf" srcId="{51FE0DF2-72FD-4221-AEDF-8275BCD30C76}" destId="{85256BC8-0D9B-4530-852B-71610BE7E2DD}" srcOrd="0" destOrd="0" presId="urn:microsoft.com/office/officeart/2008/layout/LinedList"/>
    <dgm:cxn modelId="{5CD5CA6E-30DF-488D-8173-767BCA20C3D7}" srcId="{14A9AFF5-23D8-4A27-BBBB-70D68A7759BD}" destId="{AC933F82-75F4-4E81-AE6A-8FC74A7F31A4}" srcOrd="5" destOrd="0" parTransId="{EA71E61C-9158-44E0-86CB-58F71C0FFFF5}" sibTransId="{196E4450-ACCA-416F-9A26-6767E5F30F04}"/>
    <dgm:cxn modelId="{A3C34EC9-5251-4E52-ACC4-49E40F8BFD90}" type="presOf" srcId="{879E997C-C7DB-4208-B8DB-57C5AD23D598}" destId="{96F63FAA-FD91-40B0-9B60-38FEBBC61BBE}" srcOrd="0" destOrd="0" presId="urn:microsoft.com/office/officeart/2008/layout/LinedList"/>
    <dgm:cxn modelId="{9811A231-1270-4037-BF1A-E9A9B7F7B7B9}" srcId="{14A9AFF5-23D8-4A27-BBBB-70D68A7759BD}" destId="{879E997C-C7DB-4208-B8DB-57C5AD23D598}" srcOrd="3" destOrd="0" parTransId="{C182E3F5-90B8-448B-BF62-380AC234973E}" sibTransId="{0B79F51A-A43F-4C06-B235-2C9F28ED35F9}"/>
    <dgm:cxn modelId="{9DC715B9-21C4-45EB-A0DE-DF588CC028AF}" type="presParOf" srcId="{293A1187-473C-49F9-9481-5DB22E12C3D1}" destId="{38525768-85B3-4AE0-A8E7-69D00723C3CE}" srcOrd="0" destOrd="0" presId="urn:microsoft.com/office/officeart/2008/layout/LinedList"/>
    <dgm:cxn modelId="{A4A60822-0D56-46F3-923B-D1EF2893F0A4}" type="presParOf" srcId="{293A1187-473C-49F9-9481-5DB22E12C3D1}" destId="{EE41054E-CDE3-4AEE-8E4B-B428CECD9794}" srcOrd="1" destOrd="0" presId="urn:microsoft.com/office/officeart/2008/layout/LinedList"/>
    <dgm:cxn modelId="{7C95267E-7ACB-4025-AA49-3C40B2062A4A}" type="presParOf" srcId="{EE41054E-CDE3-4AEE-8E4B-B428CECD9794}" destId="{C389C6F2-A673-4905-922D-004556731376}" srcOrd="0" destOrd="0" presId="urn:microsoft.com/office/officeart/2008/layout/LinedList"/>
    <dgm:cxn modelId="{58685594-6255-40B4-82FD-7B6F68C826CD}" type="presParOf" srcId="{EE41054E-CDE3-4AEE-8E4B-B428CECD9794}" destId="{530A1353-606F-46C2-B779-935CE5543E82}" srcOrd="1" destOrd="0" presId="urn:microsoft.com/office/officeart/2008/layout/LinedList"/>
    <dgm:cxn modelId="{CDD6A33F-EE00-4531-AF73-8986B6D3AF94}" type="presParOf" srcId="{293A1187-473C-49F9-9481-5DB22E12C3D1}" destId="{2B28B227-147B-4728-9FC9-EC5182D2990C}" srcOrd="2" destOrd="0" presId="urn:microsoft.com/office/officeart/2008/layout/LinedList"/>
    <dgm:cxn modelId="{6E43B927-179F-43DA-A283-B6824C2ACCFF}" type="presParOf" srcId="{293A1187-473C-49F9-9481-5DB22E12C3D1}" destId="{827902C0-F82D-4319-B05D-A71D0F547160}" srcOrd="3" destOrd="0" presId="urn:microsoft.com/office/officeart/2008/layout/LinedList"/>
    <dgm:cxn modelId="{74D05222-9824-414D-9548-1656251AE42F}" type="presParOf" srcId="{827902C0-F82D-4319-B05D-A71D0F547160}" destId="{9E9DCA29-E60C-4F06-89C7-7C8BDF4471FC}" srcOrd="0" destOrd="0" presId="urn:microsoft.com/office/officeart/2008/layout/LinedList"/>
    <dgm:cxn modelId="{F21E54E4-DE58-4A06-BDA0-76862BC16EEE}" type="presParOf" srcId="{827902C0-F82D-4319-B05D-A71D0F547160}" destId="{F2F74654-CB38-490D-8233-2DE93CD976B0}" srcOrd="1" destOrd="0" presId="urn:microsoft.com/office/officeart/2008/layout/LinedList"/>
    <dgm:cxn modelId="{628BD852-F03B-4437-91AA-D934DFE155C7}" type="presParOf" srcId="{293A1187-473C-49F9-9481-5DB22E12C3D1}" destId="{505191F5-C87D-47CD-B410-A2A75535B167}" srcOrd="4" destOrd="0" presId="urn:microsoft.com/office/officeart/2008/layout/LinedList"/>
    <dgm:cxn modelId="{5FAD2030-D946-4BB4-AAA9-15EE28C31B0E}" type="presParOf" srcId="{293A1187-473C-49F9-9481-5DB22E12C3D1}" destId="{C558D7AD-986B-43EF-ABB3-AC7D4069069F}" srcOrd="5" destOrd="0" presId="urn:microsoft.com/office/officeart/2008/layout/LinedList"/>
    <dgm:cxn modelId="{C6608E6F-C6C2-4BBB-BA5E-E30EDA3EB100}" type="presParOf" srcId="{C558D7AD-986B-43EF-ABB3-AC7D4069069F}" destId="{7DAD58EC-1968-44E7-9BF3-89EFE7BDC5A2}" srcOrd="0" destOrd="0" presId="urn:microsoft.com/office/officeart/2008/layout/LinedList"/>
    <dgm:cxn modelId="{3A89CA7D-D257-4726-B2AC-145C2F1714D8}" type="presParOf" srcId="{C558D7AD-986B-43EF-ABB3-AC7D4069069F}" destId="{C8378E42-D899-4420-825B-9860429FB1D5}" srcOrd="1" destOrd="0" presId="urn:microsoft.com/office/officeart/2008/layout/LinedList"/>
    <dgm:cxn modelId="{51B78DE6-5D76-47EA-B558-FE50BAB747C5}" type="presParOf" srcId="{293A1187-473C-49F9-9481-5DB22E12C3D1}" destId="{6272C3CB-DF15-43C4-AB79-307ED7E8D630}" srcOrd="6" destOrd="0" presId="urn:microsoft.com/office/officeart/2008/layout/LinedList"/>
    <dgm:cxn modelId="{140A2C8E-4AA5-4348-B422-2B80BB2C8D66}" type="presParOf" srcId="{293A1187-473C-49F9-9481-5DB22E12C3D1}" destId="{5ACD1EBE-151F-4061-925E-1F46E87CB7CA}" srcOrd="7" destOrd="0" presId="urn:microsoft.com/office/officeart/2008/layout/LinedList"/>
    <dgm:cxn modelId="{53EDC5A0-B9AB-4C2C-8C1E-E1F1EBFB5935}" type="presParOf" srcId="{5ACD1EBE-151F-4061-925E-1F46E87CB7CA}" destId="{96F63FAA-FD91-40B0-9B60-38FEBBC61BBE}" srcOrd="0" destOrd="0" presId="urn:microsoft.com/office/officeart/2008/layout/LinedList"/>
    <dgm:cxn modelId="{E0C1F156-9A5D-434F-9AB1-357313559B31}" type="presParOf" srcId="{5ACD1EBE-151F-4061-925E-1F46E87CB7CA}" destId="{774FC770-54BF-4B01-81BC-D98C6286EB78}" srcOrd="1" destOrd="0" presId="urn:microsoft.com/office/officeart/2008/layout/LinedList"/>
    <dgm:cxn modelId="{E953EE08-82EB-48F3-98E8-12C6A446898B}" type="presParOf" srcId="{293A1187-473C-49F9-9481-5DB22E12C3D1}" destId="{DC996C14-6986-49B8-ABB2-05AFDCD3636A}" srcOrd="8" destOrd="0" presId="urn:microsoft.com/office/officeart/2008/layout/LinedList"/>
    <dgm:cxn modelId="{609A953F-9EF2-43A4-934A-BC3EF24BA011}" type="presParOf" srcId="{293A1187-473C-49F9-9481-5DB22E12C3D1}" destId="{6578FE2E-E825-41D2-B49E-825D983CFB62}" srcOrd="9" destOrd="0" presId="urn:microsoft.com/office/officeart/2008/layout/LinedList"/>
    <dgm:cxn modelId="{F8C4ECF3-102D-41D4-A711-F0B6491AA2DC}" type="presParOf" srcId="{6578FE2E-E825-41D2-B49E-825D983CFB62}" destId="{85256BC8-0D9B-4530-852B-71610BE7E2DD}" srcOrd="0" destOrd="0" presId="urn:microsoft.com/office/officeart/2008/layout/LinedList"/>
    <dgm:cxn modelId="{A0C4A78F-C113-4E3D-B392-C86BE3FB42D3}" type="presParOf" srcId="{6578FE2E-E825-41D2-B49E-825D983CFB62}" destId="{6D244166-57BA-447D-859D-0E106990B1E2}" srcOrd="1" destOrd="0" presId="urn:microsoft.com/office/officeart/2008/layout/LinedList"/>
    <dgm:cxn modelId="{3406B4C9-FB41-44B9-B2D6-30728EF77D1A}" type="presParOf" srcId="{293A1187-473C-49F9-9481-5DB22E12C3D1}" destId="{FDF36052-696D-4476-BCAF-85DADBCC1024}" srcOrd="10" destOrd="0" presId="urn:microsoft.com/office/officeart/2008/layout/LinedList"/>
    <dgm:cxn modelId="{4A678DB1-1AEC-47A1-B787-90B3767EC194}" type="presParOf" srcId="{293A1187-473C-49F9-9481-5DB22E12C3D1}" destId="{304A05B1-87FB-4058-97E2-7A7DDB17C863}" srcOrd="11" destOrd="0" presId="urn:microsoft.com/office/officeart/2008/layout/LinedList"/>
    <dgm:cxn modelId="{D4D293D5-3E7E-4297-929C-0C237AD09F99}" type="presParOf" srcId="{304A05B1-87FB-4058-97E2-7A7DDB17C863}" destId="{6D9A9F0E-581E-4A4F-AB8B-1FB4896DFF85}" srcOrd="0" destOrd="0" presId="urn:microsoft.com/office/officeart/2008/layout/LinedList"/>
    <dgm:cxn modelId="{8F5CF670-9443-410B-BB41-DE7F975C4413}" type="presParOf" srcId="{304A05B1-87FB-4058-97E2-7A7DDB17C863}" destId="{9DB5E36D-175F-471B-8F02-FE8CAA715480}" srcOrd="1" destOrd="0" presId="urn:microsoft.com/office/officeart/2008/layout/LinedList"/>
    <dgm:cxn modelId="{D200968F-ED88-45D6-9AD5-8964DF8DEB22}" type="presParOf" srcId="{293A1187-473C-49F9-9481-5DB22E12C3D1}" destId="{E65E7DC1-C8A1-4B4F-A154-EB4990F0028A}" srcOrd="12" destOrd="0" presId="urn:microsoft.com/office/officeart/2008/layout/LinedList"/>
    <dgm:cxn modelId="{69C74F5B-7988-4054-A63B-C5F70D22BF86}" type="presParOf" srcId="{293A1187-473C-49F9-9481-5DB22E12C3D1}" destId="{BA61545D-0C63-4C41-A7E5-4177477729A1}" srcOrd="13" destOrd="0" presId="urn:microsoft.com/office/officeart/2008/layout/LinedList"/>
    <dgm:cxn modelId="{D96F9B89-6C33-4928-A1F2-34ACC27B0D1E}" type="presParOf" srcId="{BA61545D-0C63-4C41-A7E5-4177477729A1}" destId="{56D85DD5-D2AA-498C-9ACA-BAD77F2786B3}" srcOrd="0" destOrd="0" presId="urn:microsoft.com/office/officeart/2008/layout/LinedList"/>
    <dgm:cxn modelId="{2A5C304F-39C7-4A0D-8930-B961A316F7FD}" type="presParOf" srcId="{BA61545D-0C63-4C41-A7E5-4177477729A1}" destId="{8B96AF96-11EF-4840-983A-08964C472EC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F1D5B1F-1509-431D-8DD0-CB4A7BDDD0E5}" type="doc">
      <dgm:prSet loTypeId="urn:microsoft.com/office/officeart/2005/8/layout/pyramid2" loCatId="list" qsTypeId="urn:microsoft.com/office/officeart/2005/8/quickstyle/simple1" qsCatId="simple" csTypeId="urn:microsoft.com/office/officeart/2005/8/colors/accent2_2" csCatId="accent2" phldr="1"/>
      <dgm:spPr/>
    </dgm:pt>
    <dgm:pt modelId="{D9B373A8-9A44-487A-92FD-F43DA64F8D1A}">
      <dgm:prSet phldrT="[Metin]"/>
      <dgm:spPr/>
      <dgm:t>
        <a:bodyPr/>
        <a:lstStyle/>
        <a:p>
          <a:r>
            <a:rPr lang="tr-TR" b="1" i="1" u="sng" smtClean="0"/>
            <a:t>Yukarıdaki örnekler dışında da ittifak alanı dışına taşmadığı sürece hangi siyasi partiye verilmiş olduğu net olarak belli olmayan her oy geçerli sayılır ve sayım döküm cetvelinde ilgili İTTİFAKIN ORTAK OYU sütununa bir kez işaretlenir.</a:t>
          </a:r>
          <a:endParaRPr lang="tr-TR" b="1" dirty="0"/>
        </a:p>
      </dgm:t>
    </dgm:pt>
    <dgm:pt modelId="{0773E556-FF34-4E10-978A-8242CBA6FBEB}" type="parTrans" cxnId="{115C519F-D465-4C5A-86EE-391E1506A991}">
      <dgm:prSet/>
      <dgm:spPr/>
      <dgm:t>
        <a:bodyPr/>
        <a:lstStyle/>
        <a:p>
          <a:endParaRPr lang="tr-TR"/>
        </a:p>
      </dgm:t>
    </dgm:pt>
    <dgm:pt modelId="{902FD76E-2CD0-4D5B-9F82-959DAC1ECE07}" type="sibTrans" cxnId="{115C519F-D465-4C5A-86EE-391E1506A991}">
      <dgm:prSet/>
      <dgm:spPr/>
      <dgm:t>
        <a:bodyPr/>
        <a:lstStyle/>
        <a:p>
          <a:endParaRPr lang="tr-TR"/>
        </a:p>
      </dgm:t>
    </dgm:pt>
    <dgm:pt modelId="{BEC2534F-BA93-47D7-9C56-26712379E7D9}" type="pres">
      <dgm:prSet presAssocID="{EF1D5B1F-1509-431D-8DD0-CB4A7BDDD0E5}" presName="compositeShape" presStyleCnt="0">
        <dgm:presLayoutVars>
          <dgm:dir/>
          <dgm:resizeHandles/>
        </dgm:presLayoutVars>
      </dgm:prSet>
      <dgm:spPr/>
    </dgm:pt>
    <dgm:pt modelId="{2C850449-0A93-4D0E-9257-B88AD7609ADB}" type="pres">
      <dgm:prSet presAssocID="{EF1D5B1F-1509-431D-8DD0-CB4A7BDDD0E5}" presName="pyramid" presStyleLbl="node1" presStyleIdx="0" presStyleCnt="1" custLinFactNeighborX="-5934" custLinFactNeighborY="87"/>
      <dgm:spPr/>
    </dgm:pt>
    <dgm:pt modelId="{5088B14D-644B-4CED-870D-5D98027E6796}" type="pres">
      <dgm:prSet presAssocID="{EF1D5B1F-1509-431D-8DD0-CB4A7BDDD0E5}" presName="theList" presStyleCnt="0"/>
      <dgm:spPr/>
    </dgm:pt>
    <dgm:pt modelId="{757F27D9-C6B2-4401-8C9C-1388DD2E0A88}" type="pres">
      <dgm:prSet presAssocID="{D9B373A8-9A44-487A-92FD-F43DA64F8D1A}" presName="aNode" presStyleLbl="fgAcc1" presStyleIdx="0" presStyleCnt="1">
        <dgm:presLayoutVars>
          <dgm:bulletEnabled val="1"/>
        </dgm:presLayoutVars>
      </dgm:prSet>
      <dgm:spPr/>
      <dgm:t>
        <a:bodyPr/>
        <a:lstStyle/>
        <a:p>
          <a:endParaRPr lang="tr-TR"/>
        </a:p>
      </dgm:t>
    </dgm:pt>
    <dgm:pt modelId="{2FDEE0A4-D0C5-464B-A35D-BC61DBCD68CF}" type="pres">
      <dgm:prSet presAssocID="{D9B373A8-9A44-487A-92FD-F43DA64F8D1A}" presName="aSpace" presStyleCnt="0"/>
      <dgm:spPr/>
    </dgm:pt>
  </dgm:ptLst>
  <dgm:cxnLst>
    <dgm:cxn modelId="{115C519F-D465-4C5A-86EE-391E1506A991}" srcId="{EF1D5B1F-1509-431D-8DD0-CB4A7BDDD0E5}" destId="{D9B373A8-9A44-487A-92FD-F43DA64F8D1A}" srcOrd="0" destOrd="0" parTransId="{0773E556-FF34-4E10-978A-8242CBA6FBEB}" sibTransId="{902FD76E-2CD0-4D5B-9F82-959DAC1ECE07}"/>
    <dgm:cxn modelId="{BEC4BAC0-0486-4B14-8A4F-E0E14CE6BFEA}" type="presOf" srcId="{D9B373A8-9A44-487A-92FD-F43DA64F8D1A}" destId="{757F27D9-C6B2-4401-8C9C-1388DD2E0A88}" srcOrd="0" destOrd="0" presId="urn:microsoft.com/office/officeart/2005/8/layout/pyramid2"/>
    <dgm:cxn modelId="{0F5314C1-7166-42AC-B753-0309069E3269}" type="presOf" srcId="{EF1D5B1F-1509-431D-8DD0-CB4A7BDDD0E5}" destId="{BEC2534F-BA93-47D7-9C56-26712379E7D9}" srcOrd="0" destOrd="0" presId="urn:microsoft.com/office/officeart/2005/8/layout/pyramid2"/>
    <dgm:cxn modelId="{4DD38FF6-9EF5-4C0B-84DC-ADD9B5B7D4A7}" type="presParOf" srcId="{BEC2534F-BA93-47D7-9C56-26712379E7D9}" destId="{2C850449-0A93-4D0E-9257-B88AD7609ADB}" srcOrd="0" destOrd="0" presId="urn:microsoft.com/office/officeart/2005/8/layout/pyramid2"/>
    <dgm:cxn modelId="{584BE0D6-4C38-428B-B615-83B4B077D25A}" type="presParOf" srcId="{BEC2534F-BA93-47D7-9C56-26712379E7D9}" destId="{5088B14D-644B-4CED-870D-5D98027E6796}" srcOrd="1" destOrd="0" presId="urn:microsoft.com/office/officeart/2005/8/layout/pyramid2"/>
    <dgm:cxn modelId="{34BEAC6D-F666-42F6-9BB5-391642039C20}" type="presParOf" srcId="{5088B14D-644B-4CED-870D-5D98027E6796}" destId="{757F27D9-C6B2-4401-8C9C-1388DD2E0A88}" srcOrd="0" destOrd="0" presId="urn:microsoft.com/office/officeart/2005/8/layout/pyramid2"/>
    <dgm:cxn modelId="{E4234E9E-541F-4883-B59D-D18C3B4D845C}" type="presParOf" srcId="{5088B14D-644B-4CED-870D-5D98027E6796}" destId="{2FDEE0A4-D0C5-464B-A35D-BC61DBCD68CF}" srcOrd="1"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4A9AFF5-23D8-4A27-BBBB-70D68A7759BD}" type="doc">
      <dgm:prSet loTypeId="urn:microsoft.com/office/officeart/2008/layout/LinedList" loCatId="hierarchy" qsTypeId="urn:microsoft.com/office/officeart/2005/8/quickstyle/simple1" qsCatId="simple" csTypeId="urn:microsoft.com/office/officeart/2005/8/colors/colorful2" csCatId="colorful" phldr="1"/>
      <dgm:spPr/>
      <dgm:t>
        <a:bodyPr/>
        <a:lstStyle/>
        <a:p>
          <a:endParaRPr lang="tr-TR"/>
        </a:p>
      </dgm:t>
    </dgm:pt>
    <dgm:pt modelId="{4016D122-D17D-4B7E-93D1-6A68689C7EE0}">
      <dgm:prSet/>
      <dgm:spPr/>
      <dgm:t>
        <a:bodyPr/>
        <a:lstStyle/>
        <a:p>
          <a:pPr rtl="0"/>
          <a:r>
            <a:rPr lang="tr-TR" b="1" dirty="0" smtClean="0"/>
            <a:t>Sandık başkanı oy pusulalarını tek tek alır</a:t>
          </a:r>
          <a:r>
            <a:rPr lang="tr-TR" dirty="0" smtClean="0"/>
            <a:t>,</a:t>
          </a:r>
          <a:endParaRPr lang="tr-TR" dirty="0"/>
        </a:p>
      </dgm:t>
    </dgm:pt>
    <dgm:pt modelId="{4335189F-B2ED-45D3-B2AD-B46C9B1E97C0}" type="parTrans" cxnId="{6DA6C299-C40E-40CB-9722-0DD0F74C9293}">
      <dgm:prSet/>
      <dgm:spPr/>
      <dgm:t>
        <a:bodyPr/>
        <a:lstStyle/>
        <a:p>
          <a:endParaRPr lang="tr-TR"/>
        </a:p>
      </dgm:t>
    </dgm:pt>
    <dgm:pt modelId="{2C70E3A0-089E-4783-8B9B-9ABEE50C71E0}" type="sibTrans" cxnId="{6DA6C299-C40E-40CB-9722-0DD0F74C9293}">
      <dgm:prSet/>
      <dgm:spPr/>
      <dgm:t>
        <a:bodyPr/>
        <a:lstStyle/>
        <a:p>
          <a:endParaRPr lang="tr-TR"/>
        </a:p>
      </dgm:t>
    </dgm:pt>
    <dgm:pt modelId="{C133F662-575A-4658-87B8-6D653A51D3BA}">
      <dgm:prSet/>
      <dgm:spPr/>
      <dgm:t>
        <a:bodyPr/>
        <a:lstStyle/>
        <a:p>
          <a:pPr rtl="0"/>
          <a:r>
            <a:rPr lang="tr-TR" dirty="0" smtClean="0"/>
            <a:t>Hangi siyasi partiye, ittifaka veya bağımsız adaya ‘EVET’ ya da ‘TERCİH’ mührü basılmışsa yüksek sesle okur,</a:t>
          </a:r>
          <a:endParaRPr lang="tr-TR" dirty="0"/>
        </a:p>
      </dgm:t>
    </dgm:pt>
    <dgm:pt modelId="{B3887B2B-2147-473E-88C6-90F11224B919}" type="parTrans" cxnId="{33C0E827-86FC-4545-AC88-09BAAD5306BD}">
      <dgm:prSet/>
      <dgm:spPr/>
      <dgm:t>
        <a:bodyPr/>
        <a:lstStyle/>
        <a:p>
          <a:endParaRPr lang="tr-TR"/>
        </a:p>
      </dgm:t>
    </dgm:pt>
    <dgm:pt modelId="{5C5CB43E-D835-4001-9D29-EC700656BD01}" type="sibTrans" cxnId="{33C0E827-86FC-4545-AC88-09BAAD5306BD}">
      <dgm:prSet/>
      <dgm:spPr/>
      <dgm:t>
        <a:bodyPr/>
        <a:lstStyle/>
        <a:p>
          <a:endParaRPr lang="tr-TR"/>
        </a:p>
      </dgm:t>
    </dgm:pt>
    <dgm:pt modelId="{7463EE70-A90C-4430-9FD2-6E898A7EF44B}">
      <dgm:prSet/>
      <dgm:spPr/>
      <dgm:t>
        <a:bodyPr/>
        <a:lstStyle/>
        <a:p>
          <a:pPr rtl="0"/>
          <a:r>
            <a:rPr lang="tr-TR" dirty="0" smtClean="0"/>
            <a:t>Oy pusulasını sandık kurulu üyelerine ve müşahitlere gösterir,</a:t>
          </a:r>
          <a:endParaRPr lang="tr-TR" dirty="0"/>
        </a:p>
      </dgm:t>
    </dgm:pt>
    <dgm:pt modelId="{D51BE1CD-4FB7-414E-AFF3-9F0B374CBFCC}" type="parTrans" cxnId="{AD68BFAA-8197-4C59-9485-3B94D543CB42}">
      <dgm:prSet/>
      <dgm:spPr/>
      <dgm:t>
        <a:bodyPr/>
        <a:lstStyle/>
        <a:p>
          <a:endParaRPr lang="tr-TR"/>
        </a:p>
      </dgm:t>
    </dgm:pt>
    <dgm:pt modelId="{B71D3385-428F-490B-9E2B-4FA88BF57BB9}" type="sibTrans" cxnId="{AD68BFAA-8197-4C59-9485-3B94D543CB42}">
      <dgm:prSet/>
      <dgm:spPr/>
      <dgm:t>
        <a:bodyPr/>
        <a:lstStyle/>
        <a:p>
          <a:endParaRPr lang="tr-TR"/>
        </a:p>
      </dgm:t>
    </dgm:pt>
    <dgm:pt modelId="{879E997C-C7DB-4208-B8DB-57C5AD23D598}">
      <dgm:prSet/>
      <dgm:spPr/>
      <dgm:t>
        <a:bodyPr/>
        <a:lstStyle/>
        <a:p>
          <a:pPr rtl="0"/>
          <a:r>
            <a:rPr lang="tr-TR" smtClean="0"/>
            <a:t>Geçerli olan her oy iki sandık kurulu tarafından eş zamanlı olarak sayım döküm cetveline işaretlenir,</a:t>
          </a:r>
          <a:endParaRPr lang="tr-TR"/>
        </a:p>
      </dgm:t>
    </dgm:pt>
    <dgm:pt modelId="{C182E3F5-90B8-448B-BF62-380AC234973E}" type="parTrans" cxnId="{9811A231-1270-4037-BF1A-E9A9B7F7B7B9}">
      <dgm:prSet/>
      <dgm:spPr/>
      <dgm:t>
        <a:bodyPr/>
        <a:lstStyle/>
        <a:p>
          <a:endParaRPr lang="tr-TR"/>
        </a:p>
      </dgm:t>
    </dgm:pt>
    <dgm:pt modelId="{0B79F51A-A43F-4C06-B235-2C9F28ED35F9}" type="sibTrans" cxnId="{9811A231-1270-4037-BF1A-E9A9B7F7B7B9}">
      <dgm:prSet/>
      <dgm:spPr/>
      <dgm:t>
        <a:bodyPr/>
        <a:lstStyle/>
        <a:p>
          <a:endParaRPr lang="tr-TR"/>
        </a:p>
      </dgm:t>
    </dgm:pt>
    <dgm:pt modelId="{51FE0DF2-72FD-4221-AEDF-8275BCD30C76}">
      <dgm:prSet/>
      <dgm:spPr/>
      <dgm:t>
        <a:bodyPr/>
        <a:lstStyle/>
        <a:p>
          <a:pPr rtl="0"/>
          <a:r>
            <a:rPr lang="tr-TR" smtClean="0"/>
            <a:t>Geçersiz oy pusulalar ve itiraza uğrayan oy pusulaları ayrılır,</a:t>
          </a:r>
          <a:endParaRPr lang="tr-TR"/>
        </a:p>
      </dgm:t>
    </dgm:pt>
    <dgm:pt modelId="{2DBF39DF-BEED-4CD3-8C87-F77B11222026}" type="parTrans" cxnId="{F6DC5035-BB0D-4112-909D-C3375A569698}">
      <dgm:prSet/>
      <dgm:spPr/>
      <dgm:t>
        <a:bodyPr/>
        <a:lstStyle/>
        <a:p>
          <a:endParaRPr lang="tr-TR"/>
        </a:p>
      </dgm:t>
    </dgm:pt>
    <dgm:pt modelId="{627D1C2F-B99C-4EB3-AF55-EC8EDEF5613B}" type="sibTrans" cxnId="{F6DC5035-BB0D-4112-909D-C3375A569698}">
      <dgm:prSet/>
      <dgm:spPr/>
      <dgm:t>
        <a:bodyPr/>
        <a:lstStyle/>
        <a:p>
          <a:endParaRPr lang="tr-TR"/>
        </a:p>
      </dgm:t>
    </dgm:pt>
    <dgm:pt modelId="{AC933F82-75F4-4E81-AE6A-8FC74A7F31A4}">
      <dgm:prSet/>
      <dgm:spPr/>
      <dgm:t>
        <a:bodyPr/>
        <a:lstStyle/>
        <a:p>
          <a:pPr rtl="0"/>
          <a:r>
            <a:rPr lang="tr-TR" smtClean="0"/>
            <a:t>Geçersiz oy pusulaları ve itiraza uğrayan oy pusulaları kurul tarafından en son tek tek incelenerek karara bağlanır,</a:t>
          </a:r>
          <a:endParaRPr lang="tr-TR"/>
        </a:p>
      </dgm:t>
    </dgm:pt>
    <dgm:pt modelId="{EA71E61C-9158-44E0-86CB-58F71C0FFFF5}" type="parTrans" cxnId="{5CD5CA6E-30DF-488D-8173-767BCA20C3D7}">
      <dgm:prSet/>
      <dgm:spPr/>
      <dgm:t>
        <a:bodyPr/>
        <a:lstStyle/>
        <a:p>
          <a:endParaRPr lang="tr-TR"/>
        </a:p>
      </dgm:t>
    </dgm:pt>
    <dgm:pt modelId="{196E4450-ACCA-416F-9A26-6767E5F30F04}" type="sibTrans" cxnId="{5CD5CA6E-30DF-488D-8173-767BCA20C3D7}">
      <dgm:prSet/>
      <dgm:spPr/>
      <dgm:t>
        <a:bodyPr/>
        <a:lstStyle/>
        <a:p>
          <a:endParaRPr lang="tr-TR"/>
        </a:p>
      </dgm:t>
    </dgm:pt>
    <dgm:pt modelId="{BA453410-D767-4E96-805E-7819D2E56A38}">
      <dgm:prSet/>
      <dgm:spPr/>
      <dgm:t>
        <a:bodyPr/>
        <a:lstStyle/>
        <a:p>
          <a:pPr rtl="0"/>
          <a:r>
            <a:rPr lang="tr-TR" smtClean="0"/>
            <a:t>Tüm bu işlemler tutanaklara geçirilir.</a:t>
          </a:r>
          <a:endParaRPr lang="tr-TR"/>
        </a:p>
      </dgm:t>
    </dgm:pt>
    <dgm:pt modelId="{58C1E69E-FDEB-4400-8FBE-0A1D05E603B0}" type="parTrans" cxnId="{F65AB52B-6A22-4C35-8A62-65C644F9D654}">
      <dgm:prSet/>
      <dgm:spPr/>
      <dgm:t>
        <a:bodyPr/>
        <a:lstStyle/>
        <a:p>
          <a:endParaRPr lang="tr-TR"/>
        </a:p>
      </dgm:t>
    </dgm:pt>
    <dgm:pt modelId="{384DB49F-5FA9-4A26-B8A5-A155B4C792E3}" type="sibTrans" cxnId="{F65AB52B-6A22-4C35-8A62-65C644F9D654}">
      <dgm:prSet/>
      <dgm:spPr/>
      <dgm:t>
        <a:bodyPr/>
        <a:lstStyle/>
        <a:p>
          <a:endParaRPr lang="tr-TR"/>
        </a:p>
      </dgm:t>
    </dgm:pt>
    <dgm:pt modelId="{293A1187-473C-49F9-9481-5DB22E12C3D1}" type="pres">
      <dgm:prSet presAssocID="{14A9AFF5-23D8-4A27-BBBB-70D68A7759BD}" presName="vert0" presStyleCnt="0">
        <dgm:presLayoutVars>
          <dgm:dir/>
          <dgm:animOne val="branch"/>
          <dgm:animLvl val="lvl"/>
        </dgm:presLayoutVars>
      </dgm:prSet>
      <dgm:spPr/>
      <dgm:t>
        <a:bodyPr/>
        <a:lstStyle/>
        <a:p>
          <a:endParaRPr lang="tr-TR"/>
        </a:p>
      </dgm:t>
    </dgm:pt>
    <dgm:pt modelId="{38525768-85B3-4AE0-A8E7-69D00723C3CE}" type="pres">
      <dgm:prSet presAssocID="{4016D122-D17D-4B7E-93D1-6A68689C7EE0}" presName="thickLine" presStyleLbl="alignNode1" presStyleIdx="0" presStyleCnt="7"/>
      <dgm:spPr/>
    </dgm:pt>
    <dgm:pt modelId="{EE41054E-CDE3-4AEE-8E4B-B428CECD9794}" type="pres">
      <dgm:prSet presAssocID="{4016D122-D17D-4B7E-93D1-6A68689C7EE0}" presName="horz1" presStyleCnt="0"/>
      <dgm:spPr/>
    </dgm:pt>
    <dgm:pt modelId="{C389C6F2-A673-4905-922D-004556731376}" type="pres">
      <dgm:prSet presAssocID="{4016D122-D17D-4B7E-93D1-6A68689C7EE0}" presName="tx1" presStyleLbl="revTx" presStyleIdx="0" presStyleCnt="7"/>
      <dgm:spPr/>
      <dgm:t>
        <a:bodyPr/>
        <a:lstStyle/>
        <a:p>
          <a:endParaRPr lang="tr-TR"/>
        </a:p>
      </dgm:t>
    </dgm:pt>
    <dgm:pt modelId="{530A1353-606F-46C2-B779-935CE5543E82}" type="pres">
      <dgm:prSet presAssocID="{4016D122-D17D-4B7E-93D1-6A68689C7EE0}" presName="vert1" presStyleCnt="0"/>
      <dgm:spPr/>
    </dgm:pt>
    <dgm:pt modelId="{2B28B227-147B-4728-9FC9-EC5182D2990C}" type="pres">
      <dgm:prSet presAssocID="{C133F662-575A-4658-87B8-6D653A51D3BA}" presName="thickLine" presStyleLbl="alignNode1" presStyleIdx="1" presStyleCnt="7"/>
      <dgm:spPr/>
    </dgm:pt>
    <dgm:pt modelId="{827902C0-F82D-4319-B05D-A71D0F547160}" type="pres">
      <dgm:prSet presAssocID="{C133F662-575A-4658-87B8-6D653A51D3BA}" presName="horz1" presStyleCnt="0"/>
      <dgm:spPr/>
    </dgm:pt>
    <dgm:pt modelId="{9E9DCA29-E60C-4F06-89C7-7C8BDF4471FC}" type="pres">
      <dgm:prSet presAssocID="{C133F662-575A-4658-87B8-6D653A51D3BA}" presName="tx1" presStyleLbl="revTx" presStyleIdx="1" presStyleCnt="7"/>
      <dgm:spPr/>
      <dgm:t>
        <a:bodyPr/>
        <a:lstStyle/>
        <a:p>
          <a:endParaRPr lang="tr-TR"/>
        </a:p>
      </dgm:t>
    </dgm:pt>
    <dgm:pt modelId="{F2F74654-CB38-490D-8233-2DE93CD976B0}" type="pres">
      <dgm:prSet presAssocID="{C133F662-575A-4658-87B8-6D653A51D3BA}" presName="vert1" presStyleCnt="0"/>
      <dgm:spPr/>
    </dgm:pt>
    <dgm:pt modelId="{505191F5-C87D-47CD-B410-A2A75535B167}" type="pres">
      <dgm:prSet presAssocID="{7463EE70-A90C-4430-9FD2-6E898A7EF44B}" presName="thickLine" presStyleLbl="alignNode1" presStyleIdx="2" presStyleCnt="7"/>
      <dgm:spPr/>
    </dgm:pt>
    <dgm:pt modelId="{C558D7AD-986B-43EF-ABB3-AC7D4069069F}" type="pres">
      <dgm:prSet presAssocID="{7463EE70-A90C-4430-9FD2-6E898A7EF44B}" presName="horz1" presStyleCnt="0"/>
      <dgm:spPr/>
    </dgm:pt>
    <dgm:pt modelId="{7DAD58EC-1968-44E7-9BF3-89EFE7BDC5A2}" type="pres">
      <dgm:prSet presAssocID="{7463EE70-A90C-4430-9FD2-6E898A7EF44B}" presName="tx1" presStyleLbl="revTx" presStyleIdx="2" presStyleCnt="7"/>
      <dgm:spPr/>
      <dgm:t>
        <a:bodyPr/>
        <a:lstStyle/>
        <a:p>
          <a:endParaRPr lang="tr-TR"/>
        </a:p>
      </dgm:t>
    </dgm:pt>
    <dgm:pt modelId="{C8378E42-D899-4420-825B-9860429FB1D5}" type="pres">
      <dgm:prSet presAssocID="{7463EE70-A90C-4430-9FD2-6E898A7EF44B}" presName="vert1" presStyleCnt="0"/>
      <dgm:spPr/>
    </dgm:pt>
    <dgm:pt modelId="{6272C3CB-DF15-43C4-AB79-307ED7E8D630}" type="pres">
      <dgm:prSet presAssocID="{879E997C-C7DB-4208-B8DB-57C5AD23D598}" presName="thickLine" presStyleLbl="alignNode1" presStyleIdx="3" presStyleCnt="7"/>
      <dgm:spPr/>
    </dgm:pt>
    <dgm:pt modelId="{5ACD1EBE-151F-4061-925E-1F46E87CB7CA}" type="pres">
      <dgm:prSet presAssocID="{879E997C-C7DB-4208-B8DB-57C5AD23D598}" presName="horz1" presStyleCnt="0"/>
      <dgm:spPr/>
    </dgm:pt>
    <dgm:pt modelId="{96F63FAA-FD91-40B0-9B60-38FEBBC61BBE}" type="pres">
      <dgm:prSet presAssocID="{879E997C-C7DB-4208-B8DB-57C5AD23D598}" presName="tx1" presStyleLbl="revTx" presStyleIdx="3" presStyleCnt="7"/>
      <dgm:spPr/>
      <dgm:t>
        <a:bodyPr/>
        <a:lstStyle/>
        <a:p>
          <a:endParaRPr lang="tr-TR"/>
        </a:p>
      </dgm:t>
    </dgm:pt>
    <dgm:pt modelId="{774FC770-54BF-4B01-81BC-D98C6286EB78}" type="pres">
      <dgm:prSet presAssocID="{879E997C-C7DB-4208-B8DB-57C5AD23D598}" presName="vert1" presStyleCnt="0"/>
      <dgm:spPr/>
    </dgm:pt>
    <dgm:pt modelId="{DC996C14-6986-49B8-ABB2-05AFDCD3636A}" type="pres">
      <dgm:prSet presAssocID="{51FE0DF2-72FD-4221-AEDF-8275BCD30C76}" presName="thickLine" presStyleLbl="alignNode1" presStyleIdx="4" presStyleCnt="7"/>
      <dgm:spPr/>
    </dgm:pt>
    <dgm:pt modelId="{6578FE2E-E825-41D2-B49E-825D983CFB62}" type="pres">
      <dgm:prSet presAssocID="{51FE0DF2-72FD-4221-AEDF-8275BCD30C76}" presName="horz1" presStyleCnt="0"/>
      <dgm:spPr/>
    </dgm:pt>
    <dgm:pt modelId="{85256BC8-0D9B-4530-852B-71610BE7E2DD}" type="pres">
      <dgm:prSet presAssocID="{51FE0DF2-72FD-4221-AEDF-8275BCD30C76}" presName="tx1" presStyleLbl="revTx" presStyleIdx="4" presStyleCnt="7"/>
      <dgm:spPr/>
      <dgm:t>
        <a:bodyPr/>
        <a:lstStyle/>
        <a:p>
          <a:endParaRPr lang="tr-TR"/>
        </a:p>
      </dgm:t>
    </dgm:pt>
    <dgm:pt modelId="{6D244166-57BA-447D-859D-0E106990B1E2}" type="pres">
      <dgm:prSet presAssocID="{51FE0DF2-72FD-4221-AEDF-8275BCD30C76}" presName="vert1" presStyleCnt="0"/>
      <dgm:spPr/>
    </dgm:pt>
    <dgm:pt modelId="{FDF36052-696D-4476-BCAF-85DADBCC1024}" type="pres">
      <dgm:prSet presAssocID="{AC933F82-75F4-4E81-AE6A-8FC74A7F31A4}" presName="thickLine" presStyleLbl="alignNode1" presStyleIdx="5" presStyleCnt="7"/>
      <dgm:spPr/>
    </dgm:pt>
    <dgm:pt modelId="{304A05B1-87FB-4058-97E2-7A7DDB17C863}" type="pres">
      <dgm:prSet presAssocID="{AC933F82-75F4-4E81-AE6A-8FC74A7F31A4}" presName="horz1" presStyleCnt="0"/>
      <dgm:spPr/>
    </dgm:pt>
    <dgm:pt modelId="{6D9A9F0E-581E-4A4F-AB8B-1FB4896DFF85}" type="pres">
      <dgm:prSet presAssocID="{AC933F82-75F4-4E81-AE6A-8FC74A7F31A4}" presName="tx1" presStyleLbl="revTx" presStyleIdx="5" presStyleCnt="7"/>
      <dgm:spPr/>
      <dgm:t>
        <a:bodyPr/>
        <a:lstStyle/>
        <a:p>
          <a:endParaRPr lang="tr-TR"/>
        </a:p>
      </dgm:t>
    </dgm:pt>
    <dgm:pt modelId="{9DB5E36D-175F-471B-8F02-FE8CAA715480}" type="pres">
      <dgm:prSet presAssocID="{AC933F82-75F4-4E81-AE6A-8FC74A7F31A4}" presName="vert1" presStyleCnt="0"/>
      <dgm:spPr/>
    </dgm:pt>
    <dgm:pt modelId="{E65E7DC1-C8A1-4B4F-A154-EB4990F0028A}" type="pres">
      <dgm:prSet presAssocID="{BA453410-D767-4E96-805E-7819D2E56A38}" presName="thickLine" presStyleLbl="alignNode1" presStyleIdx="6" presStyleCnt="7"/>
      <dgm:spPr/>
    </dgm:pt>
    <dgm:pt modelId="{BA61545D-0C63-4C41-A7E5-4177477729A1}" type="pres">
      <dgm:prSet presAssocID="{BA453410-D767-4E96-805E-7819D2E56A38}" presName="horz1" presStyleCnt="0"/>
      <dgm:spPr/>
    </dgm:pt>
    <dgm:pt modelId="{56D85DD5-D2AA-498C-9ACA-BAD77F2786B3}" type="pres">
      <dgm:prSet presAssocID="{BA453410-D767-4E96-805E-7819D2E56A38}" presName="tx1" presStyleLbl="revTx" presStyleIdx="6" presStyleCnt="7"/>
      <dgm:spPr/>
      <dgm:t>
        <a:bodyPr/>
        <a:lstStyle/>
        <a:p>
          <a:endParaRPr lang="tr-TR"/>
        </a:p>
      </dgm:t>
    </dgm:pt>
    <dgm:pt modelId="{8B96AF96-11EF-4840-983A-08964C472EC5}" type="pres">
      <dgm:prSet presAssocID="{BA453410-D767-4E96-805E-7819D2E56A38}" presName="vert1" presStyleCnt="0"/>
      <dgm:spPr/>
    </dgm:pt>
  </dgm:ptLst>
  <dgm:cxnLst>
    <dgm:cxn modelId="{5CD5CA6E-30DF-488D-8173-767BCA20C3D7}" srcId="{14A9AFF5-23D8-4A27-BBBB-70D68A7759BD}" destId="{AC933F82-75F4-4E81-AE6A-8FC74A7F31A4}" srcOrd="5" destOrd="0" parTransId="{EA71E61C-9158-44E0-86CB-58F71C0FFFF5}" sibTransId="{196E4450-ACCA-416F-9A26-6767E5F30F04}"/>
    <dgm:cxn modelId="{DCB1BC04-FF40-4BAD-BAAA-0E187A6927FA}" type="presOf" srcId="{51FE0DF2-72FD-4221-AEDF-8275BCD30C76}" destId="{85256BC8-0D9B-4530-852B-71610BE7E2DD}" srcOrd="0" destOrd="0" presId="urn:microsoft.com/office/officeart/2008/layout/LinedList"/>
    <dgm:cxn modelId="{F6DC5035-BB0D-4112-909D-C3375A569698}" srcId="{14A9AFF5-23D8-4A27-BBBB-70D68A7759BD}" destId="{51FE0DF2-72FD-4221-AEDF-8275BCD30C76}" srcOrd="4" destOrd="0" parTransId="{2DBF39DF-BEED-4CD3-8C87-F77B11222026}" sibTransId="{627D1C2F-B99C-4EB3-AF55-EC8EDEF5613B}"/>
    <dgm:cxn modelId="{F4DC758D-584A-40FC-8588-439D2B85CCCC}" type="presOf" srcId="{14A9AFF5-23D8-4A27-BBBB-70D68A7759BD}" destId="{293A1187-473C-49F9-9481-5DB22E12C3D1}" srcOrd="0" destOrd="0" presId="urn:microsoft.com/office/officeart/2008/layout/LinedList"/>
    <dgm:cxn modelId="{1EC361DB-0905-4237-A8F3-0689026F133F}" type="presOf" srcId="{BA453410-D767-4E96-805E-7819D2E56A38}" destId="{56D85DD5-D2AA-498C-9ACA-BAD77F2786B3}" srcOrd="0" destOrd="0" presId="urn:microsoft.com/office/officeart/2008/layout/LinedList"/>
    <dgm:cxn modelId="{EA4F4448-22C3-458E-8F3A-7693BE16B736}" type="presOf" srcId="{7463EE70-A90C-4430-9FD2-6E898A7EF44B}" destId="{7DAD58EC-1968-44E7-9BF3-89EFE7BDC5A2}" srcOrd="0" destOrd="0" presId="urn:microsoft.com/office/officeart/2008/layout/LinedList"/>
    <dgm:cxn modelId="{9811A231-1270-4037-BF1A-E9A9B7F7B7B9}" srcId="{14A9AFF5-23D8-4A27-BBBB-70D68A7759BD}" destId="{879E997C-C7DB-4208-B8DB-57C5AD23D598}" srcOrd="3" destOrd="0" parTransId="{C182E3F5-90B8-448B-BF62-380AC234973E}" sibTransId="{0B79F51A-A43F-4C06-B235-2C9F28ED35F9}"/>
    <dgm:cxn modelId="{82B0B2E8-448A-43DB-9EC2-93C539239891}" type="presOf" srcId="{AC933F82-75F4-4E81-AE6A-8FC74A7F31A4}" destId="{6D9A9F0E-581E-4A4F-AB8B-1FB4896DFF85}" srcOrd="0" destOrd="0" presId="urn:microsoft.com/office/officeart/2008/layout/LinedList"/>
    <dgm:cxn modelId="{6DA6C299-C40E-40CB-9722-0DD0F74C9293}" srcId="{14A9AFF5-23D8-4A27-BBBB-70D68A7759BD}" destId="{4016D122-D17D-4B7E-93D1-6A68689C7EE0}" srcOrd="0" destOrd="0" parTransId="{4335189F-B2ED-45D3-B2AD-B46C9B1E97C0}" sibTransId="{2C70E3A0-089E-4783-8B9B-9ABEE50C71E0}"/>
    <dgm:cxn modelId="{AD68BFAA-8197-4C59-9485-3B94D543CB42}" srcId="{14A9AFF5-23D8-4A27-BBBB-70D68A7759BD}" destId="{7463EE70-A90C-4430-9FD2-6E898A7EF44B}" srcOrd="2" destOrd="0" parTransId="{D51BE1CD-4FB7-414E-AFF3-9F0B374CBFCC}" sibTransId="{B71D3385-428F-490B-9E2B-4FA88BF57BB9}"/>
    <dgm:cxn modelId="{33C0E827-86FC-4545-AC88-09BAAD5306BD}" srcId="{14A9AFF5-23D8-4A27-BBBB-70D68A7759BD}" destId="{C133F662-575A-4658-87B8-6D653A51D3BA}" srcOrd="1" destOrd="0" parTransId="{B3887B2B-2147-473E-88C6-90F11224B919}" sibTransId="{5C5CB43E-D835-4001-9D29-EC700656BD01}"/>
    <dgm:cxn modelId="{10C7BA7B-D0DE-472F-9546-109D6FC67189}" type="presOf" srcId="{C133F662-575A-4658-87B8-6D653A51D3BA}" destId="{9E9DCA29-E60C-4F06-89C7-7C8BDF4471FC}" srcOrd="0" destOrd="0" presId="urn:microsoft.com/office/officeart/2008/layout/LinedList"/>
    <dgm:cxn modelId="{CDD77A21-9973-474F-AE62-414FD4F32023}" type="presOf" srcId="{879E997C-C7DB-4208-B8DB-57C5AD23D598}" destId="{96F63FAA-FD91-40B0-9B60-38FEBBC61BBE}" srcOrd="0" destOrd="0" presId="urn:microsoft.com/office/officeart/2008/layout/LinedList"/>
    <dgm:cxn modelId="{EC2237F2-4386-43C9-A0B7-7939B6CE599E}" type="presOf" srcId="{4016D122-D17D-4B7E-93D1-6A68689C7EE0}" destId="{C389C6F2-A673-4905-922D-004556731376}" srcOrd="0" destOrd="0" presId="urn:microsoft.com/office/officeart/2008/layout/LinedList"/>
    <dgm:cxn modelId="{F65AB52B-6A22-4C35-8A62-65C644F9D654}" srcId="{14A9AFF5-23D8-4A27-BBBB-70D68A7759BD}" destId="{BA453410-D767-4E96-805E-7819D2E56A38}" srcOrd="6" destOrd="0" parTransId="{58C1E69E-FDEB-4400-8FBE-0A1D05E603B0}" sibTransId="{384DB49F-5FA9-4A26-B8A5-A155B4C792E3}"/>
    <dgm:cxn modelId="{C42344F2-E1B6-4B18-B813-9D7327019BEA}" type="presParOf" srcId="{293A1187-473C-49F9-9481-5DB22E12C3D1}" destId="{38525768-85B3-4AE0-A8E7-69D00723C3CE}" srcOrd="0" destOrd="0" presId="urn:microsoft.com/office/officeart/2008/layout/LinedList"/>
    <dgm:cxn modelId="{7029C46F-6006-4D6A-8508-4313B0F3051B}" type="presParOf" srcId="{293A1187-473C-49F9-9481-5DB22E12C3D1}" destId="{EE41054E-CDE3-4AEE-8E4B-B428CECD9794}" srcOrd="1" destOrd="0" presId="urn:microsoft.com/office/officeart/2008/layout/LinedList"/>
    <dgm:cxn modelId="{F53E27C7-BE73-473F-A451-95CE3D6BA40E}" type="presParOf" srcId="{EE41054E-CDE3-4AEE-8E4B-B428CECD9794}" destId="{C389C6F2-A673-4905-922D-004556731376}" srcOrd="0" destOrd="0" presId="urn:microsoft.com/office/officeart/2008/layout/LinedList"/>
    <dgm:cxn modelId="{010DD5A2-ECA1-47B9-A60A-06D858A52904}" type="presParOf" srcId="{EE41054E-CDE3-4AEE-8E4B-B428CECD9794}" destId="{530A1353-606F-46C2-B779-935CE5543E82}" srcOrd="1" destOrd="0" presId="urn:microsoft.com/office/officeart/2008/layout/LinedList"/>
    <dgm:cxn modelId="{83B16D28-82A2-4B76-BB6D-CF0B6C028B6C}" type="presParOf" srcId="{293A1187-473C-49F9-9481-5DB22E12C3D1}" destId="{2B28B227-147B-4728-9FC9-EC5182D2990C}" srcOrd="2" destOrd="0" presId="urn:microsoft.com/office/officeart/2008/layout/LinedList"/>
    <dgm:cxn modelId="{8D8743E3-C746-40B8-9305-826789335FEE}" type="presParOf" srcId="{293A1187-473C-49F9-9481-5DB22E12C3D1}" destId="{827902C0-F82D-4319-B05D-A71D0F547160}" srcOrd="3" destOrd="0" presId="urn:microsoft.com/office/officeart/2008/layout/LinedList"/>
    <dgm:cxn modelId="{96B89F74-3FB6-43E9-BB98-2EE79DE2E35B}" type="presParOf" srcId="{827902C0-F82D-4319-B05D-A71D0F547160}" destId="{9E9DCA29-E60C-4F06-89C7-7C8BDF4471FC}" srcOrd="0" destOrd="0" presId="urn:microsoft.com/office/officeart/2008/layout/LinedList"/>
    <dgm:cxn modelId="{270AEB23-D7C6-4892-87AA-4AA9FBE61C5A}" type="presParOf" srcId="{827902C0-F82D-4319-B05D-A71D0F547160}" destId="{F2F74654-CB38-490D-8233-2DE93CD976B0}" srcOrd="1" destOrd="0" presId="urn:microsoft.com/office/officeart/2008/layout/LinedList"/>
    <dgm:cxn modelId="{85419AA6-CCFE-4F10-AB40-D204D8A2F9E0}" type="presParOf" srcId="{293A1187-473C-49F9-9481-5DB22E12C3D1}" destId="{505191F5-C87D-47CD-B410-A2A75535B167}" srcOrd="4" destOrd="0" presId="urn:microsoft.com/office/officeart/2008/layout/LinedList"/>
    <dgm:cxn modelId="{20FF0ADB-A265-42CA-B003-269C37347E7E}" type="presParOf" srcId="{293A1187-473C-49F9-9481-5DB22E12C3D1}" destId="{C558D7AD-986B-43EF-ABB3-AC7D4069069F}" srcOrd="5" destOrd="0" presId="urn:microsoft.com/office/officeart/2008/layout/LinedList"/>
    <dgm:cxn modelId="{7C57D4B5-5B26-48E8-9C44-95EB45909CA0}" type="presParOf" srcId="{C558D7AD-986B-43EF-ABB3-AC7D4069069F}" destId="{7DAD58EC-1968-44E7-9BF3-89EFE7BDC5A2}" srcOrd="0" destOrd="0" presId="urn:microsoft.com/office/officeart/2008/layout/LinedList"/>
    <dgm:cxn modelId="{D301F7EC-CBEE-4F5C-BB1E-28E122D90B01}" type="presParOf" srcId="{C558D7AD-986B-43EF-ABB3-AC7D4069069F}" destId="{C8378E42-D899-4420-825B-9860429FB1D5}" srcOrd="1" destOrd="0" presId="urn:microsoft.com/office/officeart/2008/layout/LinedList"/>
    <dgm:cxn modelId="{993E7484-9745-4B5C-ABD5-AA1A41F9E390}" type="presParOf" srcId="{293A1187-473C-49F9-9481-5DB22E12C3D1}" destId="{6272C3CB-DF15-43C4-AB79-307ED7E8D630}" srcOrd="6" destOrd="0" presId="urn:microsoft.com/office/officeart/2008/layout/LinedList"/>
    <dgm:cxn modelId="{9DF67D50-7260-4C30-AB3E-4710F55CDB7E}" type="presParOf" srcId="{293A1187-473C-49F9-9481-5DB22E12C3D1}" destId="{5ACD1EBE-151F-4061-925E-1F46E87CB7CA}" srcOrd="7" destOrd="0" presId="urn:microsoft.com/office/officeart/2008/layout/LinedList"/>
    <dgm:cxn modelId="{FC6A7F94-84E8-4C6A-A7C5-3CF0B9EC496B}" type="presParOf" srcId="{5ACD1EBE-151F-4061-925E-1F46E87CB7CA}" destId="{96F63FAA-FD91-40B0-9B60-38FEBBC61BBE}" srcOrd="0" destOrd="0" presId="urn:microsoft.com/office/officeart/2008/layout/LinedList"/>
    <dgm:cxn modelId="{0D0C0D3E-E10C-4242-86A4-9BAB4F4EA669}" type="presParOf" srcId="{5ACD1EBE-151F-4061-925E-1F46E87CB7CA}" destId="{774FC770-54BF-4B01-81BC-D98C6286EB78}" srcOrd="1" destOrd="0" presId="urn:microsoft.com/office/officeart/2008/layout/LinedList"/>
    <dgm:cxn modelId="{BDDB8A08-EC33-438B-B053-89334A447AD7}" type="presParOf" srcId="{293A1187-473C-49F9-9481-5DB22E12C3D1}" destId="{DC996C14-6986-49B8-ABB2-05AFDCD3636A}" srcOrd="8" destOrd="0" presId="urn:microsoft.com/office/officeart/2008/layout/LinedList"/>
    <dgm:cxn modelId="{A459AE03-A175-46C9-8FA7-BB1A8DAD0BE6}" type="presParOf" srcId="{293A1187-473C-49F9-9481-5DB22E12C3D1}" destId="{6578FE2E-E825-41D2-B49E-825D983CFB62}" srcOrd="9" destOrd="0" presId="urn:microsoft.com/office/officeart/2008/layout/LinedList"/>
    <dgm:cxn modelId="{8902AD80-4C81-4887-9EF0-1F16A3F0D7B3}" type="presParOf" srcId="{6578FE2E-E825-41D2-B49E-825D983CFB62}" destId="{85256BC8-0D9B-4530-852B-71610BE7E2DD}" srcOrd="0" destOrd="0" presId="urn:microsoft.com/office/officeart/2008/layout/LinedList"/>
    <dgm:cxn modelId="{E8FF71C9-0009-4DB4-93C5-9A933A0D188A}" type="presParOf" srcId="{6578FE2E-E825-41D2-B49E-825D983CFB62}" destId="{6D244166-57BA-447D-859D-0E106990B1E2}" srcOrd="1" destOrd="0" presId="urn:microsoft.com/office/officeart/2008/layout/LinedList"/>
    <dgm:cxn modelId="{B2E64662-48F4-4F61-90E3-AF00AB31C6DD}" type="presParOf" srcId="{293A1187-473C-49F9-9481-5DB22E12C3D1}" destId="{FDF36052-696D-4476-BCAF-85DADBCC1024}" srcOrd="10" destOrd="0" presId="urn:microsoft.com/office/officeart/2008/layout/LinedList"/>
    <dgm:cxn modelId="{F7C08C06-E1E2-49B2-8E20-172BA2155F06}" type="presParOf" srcId="{293A1187-473C-49F9-9481-5DB22E12C3D1}" destId="{304A05B1-87FB-4058-97E2-7A7DDB17C863}" srcOrd="11" destOrd="0" presId="urn:microsoft.com/office/officeart/2008/layout/LinedList"/>
    <dgm:cxn modelId="{2014A35D-65C3-48AB-8EE3-516CEAB5EAE2}" type="presParOf" srcId="{304A05B1-87FB-4058-97E2-7A7DDB17C863}" destId="{6D9A9F0E-581E-4A4F-AB8B-1FB4896DFF85}" srcOrd="0" destOrd="0" presId="urn:microsoft.com/office/officeart/2008/layout/LinedList"/>
    <dgm:cxn modelId="{998D5088-8E12-4E01-8648-70494D94FAC0}" type="presParOf" srcId="{304A05B1-87FB-4058-97E2-7A7DDB17C863}" destId="{9DB5E36D-175F-471B-8F02-FE8CAA715480}" srcOrd="1" destOrd="0" presId="urn:microsoft.com/office/officeart/2008/layout/LinedList"/>
    <dgm:cxn modelId="{B5D43C8B-04D3-4F76-9D24-4491C23AEB4F}" type="presParOf" srcId="{293A1187-473C-49F9-9481-5DB22E12C3D1}" destId="{E65E7DC1-C8A1-4B4F-A154-EB4990F0028A}" srcOrd="12" destOrd="0" presId="urn:microsoft.com/office/officeart/2008/layout/LinedList"/>
    <dgm:cxn modelId="{709CB775-5698-4B03-8617-AD4FFE12A19C}" type="presParOf" srcId="{293A1187-473C-49F9-9481-5DB22E12C3D1}" destId="{BA61545D-0C63-4C41-A7E5-4177477729A1}" srcOrd="13" destOrd="0" presId="urn:microsoft.com/office/officeart/2008/layout/LinedList"/>
    <dgm:cxn modelId="{7CEDE9DF-304A-4597-BDCC-772F2F672CC4}" type="presParOf" srcId="{BA61545D-0C63-4C41-A7E5-4177477729A1}" destId="{56D85DD5-D2AA-498C-9ACA-BAD77F2786B3}" srcOrd="0" destOrd="0" presId="urn:microsoft.com/office/officeart/2008/layout/LinedList"/>
    <dgm:cxn modelId="{72CD49FD-D4CB-4240-8A26-6D7D0DBFED85}" type="presParOf" srcId="{BA61545D-0C63-4C41-A7E5-4177477729A1}" destId="{8B96AF96-11EF-4840-983A-08964C472EC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F1D5B1F-1509-431D-8DD0-CB4A7BDDD0E5}" type="doc">
      <dgm:prSet loTypeId="urn:microsoft.com/office/officeart/2005/8/layout/pyramid2" loCatId="list" qsTypeId="urn:microsoft.com/office/officeart/2005/8/quickstyle/simple1" qsCatId="simple" csTypeId="urn:microsoft.com/office/officeart/2005/8/colors/accent2_2" csCatId="accent2" phldr="1"/>
      <dgm:spPr/>
    </dgm:pt>
    <dgm:pt modelId="{D9B373A8-9A44-487A-92FD-F43DA64F8D1A}">
      <dgm:prSet phldrT="[Metin]"/>
      <dgm:spPr/>
      <dgm:t>
        <a:bodyPr/>
        <a:lstStyle/>
        <a:p>
          <a:pPr algn="l"/>
          <a:r>
            <a:rPr lang="tr-TR" b="1" i="1" u="sng" dirty="0" smtClean="0"/>
            <a:t>Zarfların açılması veya oyların okunması sırasında oy pusulasının yırtılması,</a:t>
          </a:r>
        </a:p>
        <a:p>
          <a:pPr algn="l"/>
          <a:r>
            <a:rPr lang="tr-TR" b="1" i="1" u="sng" dirty="0" smtClean="0"/>
            <a:t>Bütünlüğü bozulmaksızın bir kısmının kazaen yırtılması,</a:t>
          </a:r>
        </a:p>
        <a:p>
          <a:pPr algn="l"/>
          <a:r>
            <a:rPr lang="tr-TR" b="1" i="1" u="sng" dirty="0" smtClean="0"/>
            <a:t>Herhangi bir şekilde lekelenmiş olup da bunun özel olarak işaret koymak amacıyla yapıldığının anlaşılamaması,</a:t>
          </a:r>
        </a:p>
        <a:p>
          <a:pPr algn="l"/>
          <a:r>
            <a:rPr lang="tr-TR" b="1" i="1" u="sng" dirty="0" smtClean="0">
              <a:solidFill>
                <a:srgbClr val="0070C0"/>
              </a:solidFill>
            </a:rPr>
            <a:t>Yetkili seçim kurulları tarafından gönderilen ve Türkiye Cumhuriyeti Yüksek Seçim Kurulu filigranı bulunan oy pusulalarının arkasının sandık kurulunun ihmaliyle mühürlenmemiş olması,</a:t>
          </a:r>
        </a:p>
        <a:p>
          <a:pPr algn="ctr"/>
          <a:endParaRPr lang="tr-TR" b="1" dirty="0"/>
        </a:p>
      </dgm:t>
    </dgm:pt>
    <dgm:pt modelId="{0773E556-FF34-4E10-978A-8242CBA6FBEB}" type="parTrans" cxnId="{115C519F-D465-4C5A-86EE-391E1506A991}">
      <dgm:prSet/>
      <dgm:spPr/>
      <dgm:t>
        <a:bodyPr/>
        <a:lstStyle/>
        <a:p>
          <a:endParaRPr lang="tr-TR"/>
        </a:p>
      </dgm:t>
    </dgm:pt>
    <dgm:pt modelId="{902FD76E-2CD0-4D5B-9F82-959DAC1ECE07}" type="sibTrans" cxnId="{115C519F-D465-4C5A-86EE-391E1506A991}">
      <dgm:prSet/>
      <dgm:spPr/>
      <dgm:t>
        <a:bodyPr/>
        <a:lstStyle/>
        <a:p>
          <a:endParaRPr lang="tr-TR"/>
        </a:p>
      </dgm:t>
    </dgm:pt>
    <dgm:pt modelId="{BEC2534F-BA93-47D7-9C56-26712379E7D9}" type="pres">
      <dgm:prSet presAssocID="{EF1D5B1F-1509-431D-8DD0-CB4A7BDDD0E5}" presName="compositeShape" presStyleCnt="0">
        <dgm:presLayoutVars>
          <dgm:dir/>
          <dgm:resizeHandles/>
        </dgm:presLayoutVars>
      </dgm:prSet>
      <dgm:spPr/>
    </dgm:pt>
    <dgm:pt modelId="{2C850449-0A93-4D0E-9257-B88AD7609ADB}" type="pres">
      <dgm:prSet presAssocID="{EF1D5B1F-1509-431D-8DD0-CB4A7BDDD0E5}" presName="pyramid" presStyleLbl="node1" presStyleIdx="0" presStyleCnt="1" custScaleX="140667" custScaleY="98170" custLinFactNeighborX="9982" custLinFactNeighborY="181"/>
      <dgm:spPr>
        <a:solidFill>
          <a:srgbClr val="FF0000"/>
        </a:solidFill>
      </dgm:spPr>
    </dgm:pt>
    <dgm:pt modelId="{5088B14D-644B-4CED-870D-5D98027E6796}" type="pres">
      <dgm:prSet presAssocID="{EF1D5B1F-1509-431D-8DD0-CB4A7BDDD0E5}" presName="theList" presStyleCnt="0"/>
      <dgm:spPr/>
    </dgm:pt>
    <dgm:pt modelId="{757F27D9-C6B2-4401-8C9C-1388DD2E0A88}" type="pres">
      <dgm:prSet presAssocID="{D9B373A8-9A44-487A-92FD-F43DA64F8D1A}" presName="aNode" presStyleLbl="fgAcc1" presStyleIdx="0" presStyleCnt="1" custScaleX="203227" custScaleY="123349" custLinFactNeighborX="-10862" custLinFactNeighborY="47848">
        <dgm:presLayoutVars>
          <dgm:bulletEnabled val="1"/>
        </dgm:presLayoutVars>
      </dgm:prSet>
      <dgm:spPr/>
      <dgm:t>
        <a:bodyPr/>
        <a:lstStyle/>
        <a:p>
          <a:endParaRPr lang="tr-TR"/>
        </a:p>
      </dgm:t>
    </dgm:pt>
    <dgm:pt modelId="{2FDEE0A4-D0C5-464B-A35D-BC61DBCD68CF}" type="pres">
      <dgm:prSet presAssocID="{D9B373A8-9A44-487A-92FD-F43DA64F8D1A}" presName="aSpace" presStyleCnt="0"/>
      <dgm:spPr/>
    </dgm:pt>
  </dgm:ptLst>
  <dgm:cxnLst>
    <dgm:cxn modelId="{DD57A97E-21DD-4CB5-9646-B3303EF18DAA}" type="presOf" srcId="{D9B373A8-9A44-487A-92FD-F43DA64F8D1A}" destId="{757F27D9-C6B2-4401-8C9C-1388DD2E0A88}" srcOrd="0" destOrd="0" presId="urn:microsoft.com/office/officeart/2005/8/layout/pyramid2"/>
    <dgm:cxn modelId="{32AF9E9A-2EF4-4C42-9050-AC98E2AABA50}" type="presOf" srcId="{EF1D5B1F-1509-431D-8DD0-CB4A7BDDD0E5}" destId="{BEC2534F-BA93-47D7-9C56-26712379E7D9}" srcOrd="0" destOrd="0" presId="urn:microsoft.com/office/officeart/2005/8/layout/pyramid2"/>
    <dgm:cxn modelId="{115C519F-D465-4C5A-86EE-391E1506A991}" srcId="{EF1D5B1F-1509-431D-8DD0-CB4A7BDDD0E5}" destId="{D9B373A8-9A44-487A-92FD-F43DA64F8D1A}" srcOrd="0" destOrd="0" parTransId="{0773E556-FF34-4E10-978A-8242CBA6FBEB}" sibTransId="{902FD76E-2CD0-4D5B-9F82-959DAC1ECE07}"/>
    <dgm:cxn modelId="{9CCFA444-6452-4803-B66D-C13789D57011}" type="presParOf" srcId="{BEC2534F-BA93-47D7-9C56-26712379E7D9}" destId="{2C850449-0A93-4D0E-9257-B88AD7609ADB}" srcOrd="0" destOrd="0" presId="urn:microsoft.com/office/officeart/2005/8/layout/pyramid2"/>
    <dgm:cxn modelId="{D619CDB6-A0D6-4649-9609-BE3DA97AC04D}" type="presParOf" srcId="{BEC2534F-BA93-47D7-9C56-26712379E7D9}" destId="{5088B14D-644B-4CED-870D-5D98027E6796}" srcOrd="1" destOrd="0" presId="urn:microsoft.com/office/officeart/2005/8/layout/pyramid2"/>
    <dgm:cxn modelId="{46ED9717-46E4-439A-9B8B-210F716F7A38}" type="presParOf" srcId="{5088B14D-644B-4CED-870D-5D98027E6796}" destId="{757F27D9-C6B2-4401-8C9C-1388DD2E0A88}" srcOrd="0" destOrd="0" presId="urn:microsoft.com/office/officeart/2005/8/layout/pyramid2"/>
    <dgm:cxn modelId="{7C61F62C-CA17-478B-997B-282831D06140}" type="presParOf" srcId="{5088B14D-644B-4CED-870D-5D98027E6796}" destId="{2FDEE0A4-D0C5-464B-A35D-BC61DBCD68CF}" srcOrd="1"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9.xml><?xml version="1.0" encoding="utf-8"?>
<dgm:dataModel xmlns:dgm="http://schemas.openxmlformats.org/drawingml/2006/diagram" xmlns:a="http://schemas.openxmlformats.org/drawingml/2006/main">
  <dgm:ptLst>
    <dgm:pt modelId="{051E4622-E707-4390-B3B6-9A84EE524AF2}" type="doc">
      <dgm:prSet loTypeId="urn:microsoft.com/office/officeart/2005/8/layout/pyramid2" loCatId="list" qsTypeId="urn:microsoft.com/office/officeart/2005/8/quickstyle/simple1" qsCatId="simple" csTypeId="urn:microsoft.com/office/officeart/2005/8/colors/colorful2" csCatId="colorful" phldr="1"/>
      <dgm:spPr/>
    </dgm:pt>
    <dgm:pt modelId="{D091496A-62A0-435B-8876-FB42573308F6}">
      <dgm:prSet phldrT="[Metin]"/>
      <dgm:spPr/>
      <dgm:t>
        <a:bodyPr/>
        <a:lstStyle/>
        <a:p>
          <a:r>
            <a:rPr lang="tr-TR" b="1" smtClean="0"/>
            <a:t>Cumhurbaşkanı seçimi için ilçe seçim kurullarına itirazın son süresi 25 Haziran 2018 Pazartesi günü saat 17.00'e kadardır. </a:t>
          </a:r>
          <a:endParaRPr lang="tr-TR"/>
        </a:p>
      </dgm:t>
    </dgm:pt>
    <dgm:pt modelId="{67D7931E-A6D5-46BC-B8C7-B0F0732D77EA}" type="parTrans" cxnId="{2C7A3153-D19D-4F52-8C3C-6DA2B06DDD2F}">
      <dgm:prSet/>
      <dgm:spPr/>
      <dgm:t>
        <a:bodyPr/>
        <a:lstStyle/>
        <a:p>
          <a:endParaRPr lang="tr-TR"/>
        </a:p>
      </dgm:t>
    </dgm:pt>
    <dgm:pt modelId="{A4DCD65C-8779-4344-AE3A-255C0AB8E636}" type="sibTrans" cxnId="{2C7A3153-D19D-4F52-8C3C-6DA2B06DDD2F}">
      <dgm:prSet/>
      <dgm:spPr/>
      <dgm:t>
        <a:bodyPr/>
        <a:lstStyle/>
        <a:p>
          <a:endParaRPr lang="tr-TR"/>
        </a:p>
      </dgm:t>
    </dgm:pt>
    <dgm:pt modelId="{8A8CECDA-8617-42D1-9E84-5B9ABE3F1DFE}">
      <dgm:prSet/>
      <dgm:spPr/>
      <dgm:t>
        <a:bodyPr/>
        <a:lstStyle/>
        <a:p>
          <a:r>
            <a:rPr lang="tr-TR" b="1" smtClean="0"/>
            <a:t>Milletvekili seçimleri için ilçe seçim kurullarına itirazın son süresi ise 26 Haziran 2018 Salı günü saat 15.00'e kadardır (135/54).  </a:t>
          </a:r>
          <a:endParaRPr lang="tr-TR"/>
        </a:p>
      </dgm:t>
    </dgm:pt>
    <dgm:pt modelId="{86803811-3E8C-49D6-9450-CBFC1291CEB4}" type="parTrans" cxnId="{15ED28BD-99E7-47DB-941C-ED4BE0655D98}">
      <dgm:prSet/>
      <dgm:spPr/>
      <dgm:t>
        <a:bodyPr/>
        <a:lstStyle/>
        <a:p>
          <a:endParaRPr lang="tr-TR"/>
        </a:p>
      </dgm:t>
    </dgm:pt>
    <dgm:pt modelId="{965BD92A-7F34-4EC1-AAB8-DA5F62B42291}" type="sibTrans" cxnId="{15ED28BD-99E7-47DB-941C-ED4BE0655D98}">
      <dgm:prSet/>
      <dgm:spPr/>
      <dgm:t>
        <a:bodyPr/>
        <a:lstStyle/>
        <a:p>
          <a:endParaRPr lang="tr-TR"/>
        </a:p>
      </dgm:t>
    </dgm:pt>
    <dgm:pt modelId="{3A47E695-4506-4140-ABC6-C6D1D2386D9C}" type="pres">
      <dgm:prSet presAssocID="{051E4622-E707-4390-B3B6-9A84EE524AF2}" presName="compositeShape" presStyleCnt="0">
        <dgm:presLayoutVars>
          <dgm:dir/>
          <dgm:resizeHandles/>
        </dgm:presLayoutVars>
      </dgm:prSet>
      <dgm:spPr/>
    </dgm:pt>
    <dgm:pt modelId="{34432AC2-FFD2-43B2-A6A6-AB2B7C968E04}" type="pres">
      <dgm:prSet presAssocID="{051E4622-E707-4390-B3B6-9A84EE524AF2}" presName="pyramid" presStyleLbl="node1" presStyleIdx="0" presStyleCnt="1"/>
      <dgm:spPr/>
    </dgm:pt>
    <dgm:pt modelId="{FD1A8DEF-0D94-4C58-925E-C11573BC29FB}" type="pres">
      <dgm:prSet presAssocID="{051E4622-E707-4390-B3B6-9A84EE524AF2}" presName="theList" presStyleCnt="0"/>
      <dgm:spPr/>
    </dgm:pt>
    <dgm:pt modelId="{F6B61346-DFBA-48D3-B820-9830032B7E53}" type="pres">
      <dgm:prSet presAssocID="{D091496A-62A0-435B-8876-FB42573308F6}" presName="aNode" presStyleLbl="fgAcc1" presStyleIdx="0" presStyleCnt="2">
        <dgm:presLayoutVars>
          <dgm:bulletEnabled val="1"/>
        </dgm:presLayoutVars>
      </dgm:prSet>
      <dgm:spPr/>
      <dgm:t>
        <a:bodyPr/>
        <a:lstStyle/>
        <a:p>
          <a:endParaRPr lang="tr-TR"/>
        </a:p>
      </dgm:t>
    </dgm:pt>
    <dgm:pt modelId="{77AD196F-D8CF-43FF-B8D1-69B107C39E0F}" type="pres">
      <dgm:prSet presAssocID="{D091496A-62A0-435B-8876-FB42573308F6}" presName="aSpace" presStyleCnt="0"/>
      <dgm:spPr/>
    </dgm:pt>
    <dgm:pt modelId="{52B5DD4B-E063-4195-A0FA-11BE373C4656}" type="pres">
      <dgm:prSet presAssocID="{8A8CECDA-8617-42D1-9E84-5B9ABE3F1DFE}" presName="aNode" presStyleLbl="fgAcc1" presStyleIdx="1" presStyleCnt="2">
        <dgm:presLayoutVars>
          <dgm:bulletEnabled val="1"/>
        </dgm:presLayoutVars>
      </dgm:prSet>
      <dgm:spPr/>
      <dgm:t>
        <a:bodyPr/>
        <a:lstStyle/>
        <a:p>
          <a:endParaRPr lang="tr-TR"/>
        </a:p>
      </dgm:t>
    </dgm:pt>
    <dgm:pt modelId="{74F5B915-E587-4E0C-A7EA-B4AD32C63196}" type="pres">
      <dgm:prSet presAssocID="{8A8CECDA-8617-42D1-9E84-5B9ABE3F1DFE}" presName="aSpace" presStyleCnt="0"/>
      <dgm:spPr/>
    </dgm:pt>
  </dgm:ptLst>
  <dgm:cxnLst>
    <dgm:cxn modelId="{2C7A3153-D19D-4F52-8C3C-6DA2B06DDD2F}" srcId="{051E4622-E707-4390-B3B6-9A84EE524AF2}" destId="{D091496A-62A0-435B-8876-FB42573308F6}" srcOrd="0" destOrd="0" parTransId="{67D7931E-A6D5-46BC-B8C7-B0F0732D77EA}" sibTransId="{A4DCD65C-8779-4344-AE3A-255C0AB8E636}"/>
    <dgm:cxn modelId="{87274214-795F-4AE0-B813-335BB9C34ADD}" type="presOf" srcId="{8A8CECDA-8617-42D1-9E84-5B9ABE3F1DFE}" destId="{52B5DD4B-E063-4195-A0FA-11BE373C4656}" srcOrd="0" destOrd="0" presId="urn:microsoft.com/office/officeart/2005/8/layout/pyramid2"/>
    <dgm:cxn modelId="{15ED28BD-99E7-47DB-941C-ED4BE0655D98}" srcId="{051E4622-E707-4390-B3B6-9A84EE524AF2}" destId="{8A8CECDA-8617-42D1-9E84-5B9ABE3F1DFE}" srcOrd="1" destOrd="0" parTransId="{86803811-3E8C-49D6-9450-CBFC1291CEB4}" sibTransId="{965BD92A-7F34-4EC1-AAB8-DA5F62B42291}"/>
    <dgm:cxn modelId="{170A8B4D-DD3C-447F-A3F9-A9235F1D8B7B}" type="presOf" srcId="{D091496A-62A0-435B-8876-FB42573308F6}" destId="{F6B61346-DFBA-48D3-B820-9830032B7E53}" srcOrd="0" destOrd="0" presId="urn:microsoft.com/office/officeart/2005/8/layout/pyramid2"/>
    <dgm:cxn modelId="{BF77531D-EF18-49EE-BDB0-20647EDB1415}" type="presOf" srcId="{051E4622-E707-4390-B3B6-9A84EE524AF2}" destId="{3A47E695-4506-4140-ABC6-C6D1D2386D9C}" srcOrd="0" destOrd="0" presId="urn:microsoft.com/office/officeart/2005/8/layout/pyramid2"/>
    <dgm:cxn modelId="{03952D5D-2ED3-4285-AEC8-B779F63F3DE8}" type="presParOf" srcId="{3A47E695-4506-4140-ABC6-C6D1D2386D9C}" destId="{34432AC2-FFD2-43B2-A6A6-AB2B7C968E04}" srcOrd="0" destOrd="0" presId="urn:microsoft.com/office/officeart/2005/8/layout/pyramid2"/>
    <dgm:cxn modelId="{16D3AFED-3D41-4246-BA58-436D323A195C}" type="presParOf" srcId="{3A47E695-4506-4140-ABC6-C6D1D2386D9C}" destId="{FD1A8DEF-0D94-4C58-925E-C11573BC29FB}" srcOrd="1" destOrd="0" presId="urn:microsoft.com/office/officeart/2005/8/layout/pyramid2"/>
    <dgm:cxn modelId="{290E16F7-0E7A-4653-9C7C-F59AD2D3D144}" type="presParOf" srcId="{FD1A8DEF-0D94-4C58-925E-C11573BC29FB}" destId="{F6B61346-DFBA-48D3-B820-9830032B7E53}" srcOrd="0" destOrd="0" presId="urn:microsoft.com/office/officeart/2005/8/layout/pyramid2"/>
    <dgm:cxn modelId="{C0D40A0B-9DE4-4C03-A95E-82CDDA800148}" type="presParOf" srcId="{FD1A8DEF-0D94-4C58-925E-C11573BC29FB}" destId="{77AD196F-D8CF-43FF-B8D1-69B107C39E0F}" srcOrd="1" destOrd="0" presId="urn:microsoft.com/office/officeart/2005/8/layout/pyramid2"/>
    <dgm:cxn modelId="{5F249CAE-D20B-4E66-87F3-8F13AB29D0E9}" type="presParOf" srcId="{FD1A8DEF-0D94-4C58-925E-C11573BC29FB}" destId="{52B5DD4B-E063-4195-A0FA-11BE373C4656}" srcOrd="2" destOrd="0" presId="urn:microsoft.com/office/officeart/2005/8/layout/pyramid2"/>
    <dgm:cxn modelId="{BAED1DB1-681C-4552-B110-E15ED7FCE295}" type="presParOf" srcId="{FD1A8DEF-0D94-4C58-925E-C11573BC29FB}" destId="{74F5B915-E587-4E0C-A7EA-B4AD32C63196}" srcOrd="3"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49E24F-F575-47DD-9514-58699BEEC375}">
      <dsp:nvSpPr>
        <dsp:cNvPr id="0" name=""/>
        <dsp:cNvSpPr/>
      </dsp:nvSpPr>
      <dsp:spPr>
        <a:xfrm>
          <a:off x="-5422184" y="-850054"/>
          <a:ext cx="6516755" cy="6516755"/>
        </a:xfrm>
        <a:prstGeom prst="blockArc">
          <a:avLst>
            <a:gd name="adj1" fmla="val 18900000"/>
            <a:gd name="adj2" fmla="val 2700000"/>
            <a:gd name="adj3" fmla="val 331"/>
          </a:avLst>
        </a:pr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476AF7E-3D48-451D-891F-DF51737AED44}">
      <dsp:nvSpPr>
        <dsp:cNvPr id="0" name=""/>
        <dsp:cNvSpPr/>
      </dsp:nvSpPr>
      <dsp:spPr>
        <a:xfrm>
          <a:off x="507255" y="290402"/>
          <a:ext cx="9991831" cy="60528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446" tIns="43180" rIns="43180" bIns="43180" numCol="1" spcCol="1270" anchor="ctr" anchorCtr="0">
          <a:noAutofit/>
        </a:bodyPr>
        <a:lstStyle/>
        <a:p>
          <a:pPr lvl="0" algn="l" defTabSz="755650">
            <a:lnSpc>
              <a:spcPct val="90000"/>
            </a:lnSpc>
            <a:spcBef>
              <a:spcPct val="0"/>
            </a:spcBef>
            <a:spcAft>
              <a:spcPct val="35000"/>
            </a:spcAft>
          </a:pPr>
          <a:r>
            <a:rPr lang="tr-TR" sz="1700" kern="1200" dirty="0" smtClean="0"/>
            <a:t>Gümrük kapılarında görev yapacak sandık kurullarını oluşturmak</a:t>
          </a:r>
          <a:endParaRPr lang="tr-TR" sz="1700" kern="1200" dirty="0"/>
        </a:p>
      </dsp:txBody>
      <dsp:txXfrm>
        <a:off x="507255" y="290402"/>
        <a:ext cx="9991831" cy="605286"/>
      </dsp:txXfrm>
    </dsp:sp>
    <dsp:sp modelId="{E5A44D0F-FE00-4A34-A338-510D309A5894}">
      <dsp:nvSpPr>
        <dsp:cNvPr id="0" name=""/>
        <dsp:cNvSpPr/>
      </dsp:nvSpPr>
      <dsp:spPr>
        <a:xfrm>
          <a:off x="128951" y="214741"/>
          <a:ext cx="756607" cy="756607"/>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630285F-EF55-42DD-B0F6-8F39B265C151}">
      <dsp:nvSpPr>
        <dsp:cNvPr id="0" name=""/>
        <dsp:cNvSpPr/>
      </dsp:nvSpPr>
      <dsp:spPr>
        <a:xfrm>
          <a:off x="957498" y="1139981"/>
          <a:ext cx="9558101" cy="60528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446" tIns="43180" rIns="43180" bIns="43180" numCol="1" spcCol="1270" anchor="ctr" anchorCtr="0">
          <a:noAutofit/>
        </a:bodyPr>
        <a:lstStyle/>
        <a:p>
          <a:pPr lvl="0" algn="l" defTabSz="755650">
            <a:lnSpc>
              <a:spcPct val="90000"/>
            </a:lnSpc>
            <a:spcBef>
              <a:spcPct val="0"/>
            </a:spcBef>
            <a:spcAft>
              <a:spcPct val="35000"/>
            </a:spcAft>
          </a:pPr>
          <a:r>
            <a:rPr lang="tr-TR" sz="1700" kern="1200" dirty="0" smtClean="0"/>
            <a:t>Oy vermenin düzenle yürütülmesini sağlamak</a:t>
          </a:r>
          <a:endParaRPr lang="tr-TR" sz="1700" kern="1200" dirty="0"/>
        </a:p>
      </dsp:txBody>
      <dsp:txXfrm>
        <a:off x="957498" y="1139981"/>
        <a:ext cx="9558101" cy="605286"/>
      </dsp:txXfrm>
    </dsp:sp>
    <dsp:sp modelId="{9B7588AF-C79A-478D-A3D4-ED07ADD17613}">
      <dsp:nvSpPr>
        <dsp:cNvPr id="0" name=""/>
        <dsp:cNvSpPr/>
      </dsp:nvSpPr>
      <dsp:spPr>
        <a:xfrm>
          <a:off x="562682" y="1064325"/>
          <a:ext cx="756607" cy="756607"/>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40037B4-F4D7-4EEF-9AD8-4F290C91E156}">
      <dsp:nvSpPr>
        <dsp:cNvPr id="0" name=""/>
        <dsp:cNvSpPr/>
      </dsp:nvSpPr>
      <dsp:spPr>
        <a:xfrm>
          <a:off x="1090618" y="1931508"/>
          <a:ext cx="9424981" cy="60528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446" tIns="43180" rIns="43180" bIns="43180" numCol="1" spcCol="1270" anchor="ctr" anchorCtr="0">
          <a:noAutofit/>
        </a:bodyPr>
        <a:lstStyle/>
        <a:p>
          <a:pPr lvl="0" algn="l" defTabSz="755650">
            <a:lnSpc>
              <a:spcPct val="90000"/>
            </a:lnSpc>
            <a:spcBef>
              <a:spcPct val="0"/>
            </a:spcBef>
            <a:spcAft>
              <a:spcPct val="35000"/>
            </a:spcAft>
          </a:pPr>
          <a:r>
            <a:rPr lang="tr-TR" sz="1700" kern="1200" dirty="0" smtClean="0"/>
            <a:t>Sandık kurullarının oluşumuna, işlemlerine ve kararlarına karşı yapılan itirazları inceleyip karara bağlamak</a:t>
          </a:r>
          <a:endParaRPr lang="tr-TR" sz="1700" kern="1200" dirty="0"/>
        </a:p>
      </dsp:txBody>
      <dsp:txXfrm>
        <a:off x="1090618" y="1931508"/>
        <a:ext cx="9424981" cy="605286"/>
      </dsp:txXfrm>
    </dsp:sp>
    <dsp:sp modelId="{84652DE8-7568-4FDF-84A4-85BDFE6F5ECB}">
      <dsp:nvSpPr>
        <dsp:cNvPr id="0" name=""/>
        <dsp:cNvSpPr/>
      </dsp:nvSpPr>
      <dsp:spPr>
        <a:xfrm>
          <a:off x="652259" y="1870359"/>
          <a:ext cx="756607" cy="756607"/>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DF3FB8A-BFEB-4302-A762-CC83B31B8545}">
      <dsp:nvSpPr>
        <dsp:cNvPr id="0" name=""/>
        <dsp:cNvSpPr/>
      </dsp:nvSpPr>
      <dsp:spPr>
        <a:xfrm>
          <a:off x="957498" y="2720097"/>
          <a:ext cx="9558101" cy="84338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446" tIns="43180" rIns="43180" bIns="43180" numCol="1" spcCol="1270" anchor="ctr" anchorCtr="0">
          <a:noAutofit/>
        </a:bodyPr>
        <a:lstStyle/>
        <a:p>
          <a:pPr lvl="0" algn="l" defTabSz="755650">
            <a:lnSpc>
              <a:spcPct val="90000"/>
            </a:lnSpc>
            <a:spcBef>
              <a:spcPct val="0"/>
            </a:spcBef>
            <a:spcAft>
              <a:spcPct val="35000"/>
            </a:spcAft>
          </a:pPr>
          <a:r>
            <a:rPr lang="tr-TR" sz="1700" kern="1200" dirty="0" smtClean="0"/>
            <a:t>Sandık kurulu başkanlarınca getirilen ve içinde oy zarfları ile tutanakların bulunduğu mühürlü torbaları teslim almak ve bunların sayım ve dökümünün yapılacağı güne kadar muhafaza etmek,</a:t>
          </a:r>
          <a:endParaRPr lang="tr-TR" sz="1700" kern="1200" dirty="0"/>
        </a:p>
      </dsp:txBody>
      <dsp:txXfrm>
        <a:off x="957498" y="2720097"/>
        <a:ext cx="9558101" cy="843387"/>
      </dsp:txXfrm>
    </dsp:sp>
    <dsp:sp modelId="{CE7AA304-8FF1-4D27-A5C2-E9D014FD0E8C}">
      <dsp:nvSpPr>
        <dsp:cNvPr id="0" name=""/>
        <dsp:cNvSpPr/>
      </dsp:nvSpPr>
      <dsp:spPr>
        <a:xfrm>
          <a:off x="543025" y="2701395"/>
          <a:ext cx="824944" cy="851751"/>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8E77BD4-FD94-4D26-BFE2-7B0EB694592F}">
      <dsp:nvSpPr>
        <dsp:cNvPr id="0" name=""/>
        <dsp:cNvSpPr/>
      </dsp:nvSpPr>
      <dsp:spPr>
        <a:xfrm>
          <a:off x="507255" y="3696581"/>
          <a:ext cx="9991831" cy="105403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446" tIns="43180" rIns="43180" bIns="43180" numCol="1" spcCol="1270" anchor="ctr" anchorCtr="0">
          <a:noAutofit/>
        </a:bodyPr>
        <a:lstStyle/>
        <a:p>
          <a:pPr lvl="0" algn="l" defTabSz="755650">
            <a:lnSpc>
              <a:spcPct val="90000"/>
            </a:lnSpc>
            <a:spcBef>
              <a:spcPct val="0"/>
            </a:spcBef>
            <a:spcAft>
              <a:spcPct val="35000"/>
            </a:spcAft>
          </a:pPr>
          <a:r>
            <a:rPr lang="tr-TR" sz="1700" kern="1200" dirty="0" smtClean="0"/>
            <a:t>Cumhurbaşkanı ve 27. Dönem Milletvekili Genel Seçiminin bitiş saatinden itibaren oy torbalarını açarak süratle ve ara vermeksizin sayım ve dökümünü yapmak, buna ilişkin tutanakları düzenlemek ve sonuçları en seri vasıtayla Yurt Dışı İlçe Seçim Kuruluna ve Yüksek Seçim Kuruluna bildirmek.</a:t>
          </a:r>
          <a:endParaRPr lang="tr-TR" sz="1700" kern="1200" dirty="0"/>
        </a:p>
      </dsp:txBody>
      <dsp:txXfrm>
        <a:off x="507255" y="3696581"/>
        <a:ext cx="9991831" cy="1054039"/>
      </dsp:txXfrm>
    </dsp:sp>
    <dsp:sp modelId="{3EE425C1-6A6B-42E7-B202-A33A20FDC465}">
      <dsp:nvSpPr>
        <dsp:cNvPr id="0" name=""/>
        <dsp:cNvSpPr/>
      </dsp:nvSpPr>
      <dsp:spPr>
        <a:xfrm>
          <a:off x="3" y="3654673"/>
          <a:ext cx="981486" cy="1050769"/>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BCF00E-9726-4F5F-A8A7-5413923BC4C1}">
      <dsp:nvSpPr>
        <dsp:cNvPr id="0" name=""/>
        <dsp:cNvSpPr/>
      </dsp:nvSpPr>
      <dsp:spPr>
        <a:xfrm>
          <a:off x="2445294" y="0"/>
          <a:ext cx="4891314" cy="4891314"/>
        </a:xfrm>
        <a:prstGeom prst="triangl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796A8D6-FE68-4E11-97C4-D83D5A7B8CBB}">
      <dsp:nvSpPr>
        <dsp:cNvPr id="0" name=""/>
        <dsp:cNvSpPr/>
      </dsp:nvSpPr>
      <dsp:spPr>
        <a:xfrm>
          <a:off x="4890951" y="489609"/>
          <a:ext cx="3179354" cy="1738709"/>
        </a:xfrm>
        <a:prstGeom prst="round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tr-TR" sz="1700" kern="1200" dirty="0" smtClean="0"/>
            <a:t>Geçici gümrük kapılarında sandıkların açılması, zarfların sayımı ve torbaların geçici seçim kurullarına ulaştırılması sandık kurullarının görev ve sorumluluğundadır. </a:t>
          </a:r>
          <a:endParaRPr lang="tr-TR" sz="1700" kern="1200" dirty="0"/>
        </a:p>
      </dsp:txBody>
      <dsp:txXfrm>
        <a:off x="4975828" y="574486"/>
        <a:ext cx="3009600" cy="1568955"/>
      </dsp:txXfrm>
    </dsp:sp>
    <dsp:sp modelId="{C7562B93-E74D-4463-8011-4EDB0E16D1FA}">
      <dsp:nvSpPr>
        <dsp:cNvPr id="0" name=""/>
        <dsp:cNvSpPr/>
      </dsp:nvSpPr>
      <dsp:spPr>
        <a:xfrm>
          <a:off x="4890951" y="2445657"/>
          <a:ext cx="3179354" cy="1738709"/>
        </a:xfrm>
        <a:prstGeom prst="round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tr-TR" sz="1700" b="1" kern="1200" dirty="0" smtClean="0">
              <a:solidFill>
                <a:srgbClr val="FF0000"/>
              </a:solidFill>
            </a:rPr>
            <a:t>Oy sayım yetkisi ise geçici gümrük kapısı seçim kuruluna aittir. Bu nedenle gümrük kapısı sandık kurullarında kesinlikle zarflar açılmaz ve oy sayımı yapılmaz (145/30).</a:t>
          </a:r>
          <a:endParaRPr lang="tr-TR" sz="1700" b="1" kern="1200" dirty="0">
            <a:solidFill>
              <a:srgbClr val="FF0000"/>
            </a:solidFill>
          </a:endParaRPr>
        </a:p>
      </dsp:txBody>
      <dsp:txXfrm>
        <a:off x="4975828" y="2530534"/>
        <a:ext cx="3009600" cy="156895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0CEC1B-A623-4C79-AF75-1BAE417D1204}">
      <dsp:nvSpPr>
        <dsp:cNvPr id="0" name=""/>
        <dsp:cNvSpPr/>
      </dsp:nvSpPr>
      <dsp:spPr>
        <a:xfrm>
          <a:off x="-5472474" y="-838007"/>
          <a:ext cx="6516755" cy="6516755"/>
        </a:xfrm>
        <a:prstGeom prst="blockArc">
          <a:avLst>
            <a:gd name="adj1" fmla="val 18900000"/>
            <a:gd name="adj2" fmla="val 2700000"/>
            <a:gd name="adj3" fmla="val 331"/>
          </a:avLst>
        </a:pr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9AEA9A1-8751-4D2F-BEF2-D077C2A21524}">
      <dsp:nvSpPr>
        <dsp:cNvPr id="0" name=""/>
        <dsp:cNvSpPr/>
      </dsp:nvSpPr>
      <dsp:spPr>
        <a:xfrm>
          <a:off x="671894" y="484074"/>
          <a:ext cx="9776902" cy="96814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8468" tIns="50800" rIns="50800" bIns="50800" numCol="1" spcCol="1270" anchor="ctr" anchorCtr="0">
          <a:noAutofit/>
        </a:bodyPr>
        <a:lstStyle/>
        <a:p>
          <a:pPr lvl="0" algn="l" defTabSz="889000">
            <a:lnSpc>
              <a:spcPct val="90000"/>
            </a:lnSpc>
            <a:spcBef>
              <a:spcPct val="0"/>
            </a:spcBef>
            <a:spcAft>
              <a:spcPct val="35000"/>
            </a:spcAft>
          </a:pPr>
          <a:r>
            <a:rPr lang="tr-TR" sz="2000" kern="1200" dirty="0" smtClean="0"/>
            <a:t>Gümrük kapılarının bağlı olduğu geçici gümrük kapısı seçim kurulu başkanları, sandık kurulu başkanlarının getirecekleri torbaları teslim almak üzere günün her saatinde bir yetkili bulundurmakla yükümlüdürler (145/31).</a:t>
          </a:r>
          <a:endParaRPr lang="tr-TR" sz="2000" kern="1200" dirty="0"/>
        </a:p>
      </dsp:txBody>
      <dsp:txXfrm>
        <a:off x="671894" y="484074"/>
        <a:ext cx="9776902" cy="968148"/>
      </dsp:txXfrm>
    </dsp:sp>
    <dsp:sp modelId="{9D06E40C-CFA9-4120-9509-F8520E3569A5}">
      <dsp:nvSpPr>
        <dsp:cNvPr id="0" name=""/>
        <dsp:cNvSpPr/>
      </dsp:nvSpPr>
      <dsp:spPr>
        <a:xfrm>
          <a:off x="66802" y="363055"/>
          <a:ext cx="1210185" cy="1210185"/>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00BFB45-961A-44E7-97CF-0BEFD95EC407}">
      <dsp:nvSpPr>
        <dsp:cNvPr id="0" name=""/>
        <dsp:cNvSpPr/>
      </dsp:nvSpPr>
      <dsp:spPr>
        <a:xfrm>
          <a:off x="1023816" y="1936296"/>
          <a:ext cx="9424981" cy="96814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8468" tIns="50800" rIns="50800" bIns="50800" numCol="1" spcCol="1270" anchor="ctr" anchorCtr="0">
          <a:noAutofit/>
        </a:bodyPr>
        <a:lstStyle/>
        <a:p>
          <a:pPr lvl="0" algn="l" defTabSz="889000">
            <a:lnSpc>
              <a:spcPct val="90000"/>
            </a:lnSpc>
            <a:spcBef>
              <a:spcPct val="0"/>
            </a:spcBef>
            <a:spcAft>
              <a:spcPct val="35000"/>
            </a:spcAft>
          </a:pPr>
          <a:r>
            <a:rPr lang="tr-TR" sz="2000" kern="1200" dirty="0" smtClean="0"/>
            <a:t>Bu torbalar, geçici gümrük kapısı seçim kurulu başkanının izni olmadan girilip çıkılamayan, devamlı kilit altında tutulan güvenli bir yerde koruma altında bulundurulur (145/31).</a:t>
          </a:r>
          <a:endParaRPr lang="tr-TR" sz="2000" kern="1200" dirty="0"/>
        </a:p>
      </dsp:txBody>
      <dsp:txXfrm>
        <a:off x="1023816" y="1936296"/>
        <a:ext cx="9424981" cy="968148"/>
      </dsp:txXfrm>
    </dsp:sp>
    <dsp:sp modelId="{DE51771A-F263-4516-8292-48BA923237C1}">
      <dsp:nvSpPr>
        <dsp:cNvPr id="0" name=""/>
        <dsp:cNvSpPr/>
      </dsp:nvSpPr>
      <dsp:spPr>
        <a:xfrm>
          <a:off x="418724" y="1815277"/>
          <a:ext cx="1210185" cy="1210185"/>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DC11069-E33A-49E7-A7C8-478BC8FF380C}">
      <dsp:nvSpPr>
        <dsp:cNvPr id="0" name=""/>
        <dsp:cNvSpPr/>
      </dsp:nvSpPr>
      <dsp:spPr>
        <a:xfrm>
          <a:off x="671894" y="3388518"/>
          <a:ext cx="9776902" cy="96814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8468" tIns="50800" rIns="50800" bIns="50800" numCol="1" spcCol="1270" anchor="ctr" anchorCtr="0">
          <a:noAutofit/>
        </a:bodyPr>
        <a:lstStyle/>
        <a:p>
          <a:pPr lvl="0" algn="l" defTabSz="889000">
            <a:lnSpc>
              <a:spcPct val="90000"/>
            </a:lnSpc>
            <a:spcBef>
              <a:spcPct val="0"/>
            </a:spcBef>
            <a:spcAft>
              <a:spcPct val="35000"/>
            </a:spcAft>
          </a:pPr>
          <a:r>
            <a:rPr lang="tr-TR" sz="2000" kern="1200" dirty="0" smtClean="0"/>
            <a:t>Torbalarla birlikte teslim alınan, Örnek: 145/B sayılı sandık seçmen listesi ve tutanak örnekleri geçici gümrük kapısı seçim kurulu başkanı tarafından ayrı bir dosyaya konularak sorumluluğu altında bulunan kilitli bir yerde muhafaza edilir (145/1).</a:t>
          </a:r>
          <a:endParaRPr lang="tr-TR" sz="2000" kern="1200" dirty="0"/>
        </a:p>
      </dsp:txBody>
      <dsp:txXfrm>
        <a:off x="671894" y="3388518"/>
        <a:ext cx="9776902" cy="968148"/>
      </dsp:txXfrm>
    </dsp:sp>
    <dsp:sp modelId="{C80F5C4F-174B-432B-9276-83CB3CBB7366}">
      <dsp:nvSpPr>
        <dsp:cNvPr id="0" name=""/>
        <dsp:cNvSpPr/>
      </dsp:nvSpPr>
      <dsp:spPr>
        <a:xfrm>
          <a:off x="66802" y="3267500"/>
          <a:ext cx="1210185" cy="1210185"/>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850449-0A93-4D0E-9257-B88AD7609ADB}">
      <dsp:nvSpPr>
        <dsp:cNvPr id="0" name=""/>
        <dsp:cNvSpPr/>
      </dsp:nvSpPr>
      <dsp:spPr>
        <a:xfrm>
          <a:off x="2013183" y="0"/>
          <a:ext cx="5642811" cy="5642811"/>
        </a:xfrm>
        <a:prstGeom prst="triangle">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7F27D9-C6B2-4401-8C9C-1388DD2E0A88}">
      <dsp:nvSpPr>
        <dsp:cNvPr id="0" name=""/>
        <dsp:cNvSpPr/>
      </dsp:nvSpPr>
      <dsp:spPr>
        <a:xfrm>
          <a:off x="4834589" y="564832"/>
          <a:ext cx="3667827" cy="4011685"/>
        </a:xfrm>
        <a:prstGeom prst="round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tr-TR" sz="2100" b="1" i="1" u="sng" kern="1200" dirty="0" smtClean="0"/>
            <a:t>Üzerinde sandık kurulu mührü bulunmamasına rağmen YSK filigranı, amblemi ve ilçe seçim kurulu mührü bulunan </a:t>
          </a:r>
        </a:p>
        <a:p>
          <a:pPr lvl="0" algn="ctr" defTabSz="933450">
            <a:lnSpc>
              <a:spcPct val="90000"/>
            </a:lnSpc>
            <a:spcBef>
              <a:spcPct val="0"/>
            </a:spcBef>
            <a:spcAft>
              <a:spcPct val="35000"/>
            </a:spcAft>
          </a:pPr>
          <a:r>
            <a:rPr lang="tr-TR" sz="2100" kern="1200" dirty="0" smtClean="0"/>
            <a:t>Üzerinde leke veya çizik bulunsa dahi bunun özel işaret koymak amacıyla yapıldığı kesin olarak anlaşılamayan</a:t>
          </a:r>
        </a:p>
        <a:p>
          <a:pPr lvl="0" algn="ctr" defTabSz="933450">
            <a:lnSpc>
              <a:spcPct val="90000"/>
            </a:lnSpc>
            <a:spcBef>
              <a:spcPct val="0"/>
            </a:spcBef>
            <a:spcAft>
              <a:spcPct val="35000"/>
            </a:spcAft>
          </a:pPr>
          <a:r>
            <a:rPr lang="tr-TR" sz="2100" b="1" kern="1200" dirty="0" smtClean="0">
              <a:solidFill>
                <a:srgbClr val="FF0000"/>
              </a:solidFill>
            </a:rPr>
            <a:t> ZARFLAR GEÇERLİ SAYILIR </a:t>
          </a:r>
          <a:endParaRPr lang="tr-TR" sz="2100" b="1" kern="1200" dirty="0">
            <a:solidFill>
              <a:srgbClr val="FF0000"/>
            </a:solidFill>
          </a:endParaRPr>
        </a:p>
      </dsp:txBody>
      <dsp:txXfrm>
        <a:off x="5013638" y="743881"/>
        <a:ext cx="3309729" cy="365358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25768-85B3-4AE0-A8E7-69D00723C3CE}">
      <dsp:nvSpPr>
        <dsp:cNvPr id="0" name=""/>
        <dsp:cNvSpPr/>
      </dsp:nvSpPr>
      <dsp:spPr>
        <a:xfrm>
          <a:off x="0" y="340"/>
          <a:ext cx="1070095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89C6F2-A673-4905-922D-004556731376}">
      <dsp:nvSpPr>
        <dsp:cNvPr id="0" name=""/>
        <dsp:cNvSpPr/>
      </dsp:nvSpPr>
      <dsp:spPr>
        <a:xfrm>
          <a:off x="0" y="340"/>
          <a:ext cx="10700950" cy="398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tr-TR" sz="1800" b="1" kern="1200" dirty="0" smtClean="0"/>
            <a:t>Sandık başkanı oy pusulalarını tek tek alır</a:t>
          </a:r>
          <a:r>
            <a:rPr lang="tr-TR" sz="1800" kern="1200" dirty="0" smtClean="0"/>
            <a:t>,</a:t>
          </a:r>
          <a:endParaRPr lang="tr-TR" sz="1800" kern="1200" dirty="0"/>
        </a:p>
      </dsp:txBody>
      <dsp:txXfrm>
        <a:off x="0" y="340"/>
        <a:ext cx="10700950" cy="398647"/>
      </dsp:txXfrm>
    </dsp:sp>
    <dsp:sp modelId="{2B28B227-147B-4728-9FC9-EC5182D2990C}">
      <dsp:nvSpPr>
        <dsp:cNvPr id="0" name=""/>
        <dsp:cNvSpPr/>
      </dsp:nvSpPr>
      <dsp:spPr>
        <a:xfrm>
          <a:off x="0" y="398987"/>
          <a:ext cx="10700950" cy="0"/>
        </a:xfrm>
        <a:prstGeom prst="line">
          <a:avLst/>
        </a:prstGeom>
        <a:solidFill>
          <a:schemeClr val="accent2">
            <a:hueOff val="-242561"/>
            <a:satOff val="-13988"/>
            <a:lumOff val="1438"/>
            <a:alphaOff val="0"/>
          </a:schemeClr>
        </a:solidFill>
        <a:ln w="12700" cap="flat" cmpd="sng" algn="ctr">
          <a:solidFill>
            <a:schemeClr val="accent2">
              <a:hueOff val="-242561"/>
              <a:satOff val="-13988"/>
              <a:lumOff val="143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9DCA29-E60C-4F06-89C7-7C8BDF4471FC}">
      <dsp:nvSpPr>
        <dsp:cNvPr id="0" name=""/>
        <dsp:cNvSpPr/>
      </dsp:nvSpPr>
      <dsp:spPr>
        <a:xfrm>
          <a:off x="0" y="398987"/>
          <a:ext cx="10700950" cy="398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tr-TR" sz="1800" kern="1200" smtClean="0"/>
            <a:t>Hangi Cumhurbaşkanı adayına ‘EVET’ ya da ‘TERCİH’ mührü basılmışsa yüksek sesle okur,</a:t>
          </a:r>
          <a:endParaRPr lang="tr-TR" sz="1800" kern="1200"/>
        </a:p>
      </dsp:txBody>
      <dsp:txXfrm>
        <a:off x="0" y="398987"/>
        <a:ext cx="10700950" cy="398647"/>
      </dsp:txXfrm>
    </dsp:sp>
    <dsp:sp modelId="{505191F5-C87D-47CD-B410-A2A75535B167}">
      <dsp:nvSpPr>
        <dsp:cNvPr id="0" name=""/>
        <dsp:cNvSpPr/>
      </dsp:nvSpPr>
      <dsp:spPr>
        <a:xfrm>
          <a:off x="0" y="797634"/>
          <a:ext cx="10700950" cy="0"/>
        </a:xfrm>
        <a:prstGeom prst="line">
          <a:avLst/>
        </a:prstGeom>
        <a:solidFill>
          <a:schemeClr val="accent2">
            <a:hueOff val="-485121"/>
            <a:satOff val="-27976"/>
            <a:lumOff val="2876"/>
            <a:alphaOff val="0"/>
          </a:schemeClr>
        </a:solidFill>
        <a:ln w="12700" cap="flat" cmpd="sng" algn="ctr">
          <a:solidFill>
            <a:schemeClr val="accent2">
              <a:hueOff val="-485121"/>
              <a:satOff val="-27976"/>
              <a:lumOff val="28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DAD58EC-1968-44E7-9BF3-89EFE7BDC5A2}">
      <dsp:nvSpPr>
        <dsp:cNvPr id="0" name=""/>
        <dsp:cNvSpPr/>
      </dsp:nvSpPr>
      <dsp:spPr>
        <a:xfrm>
          <a:off x="0" y="797634"/>
          <a:ext cx="10700950" cy="398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tr-TR" sz="1800" kern="1200" dirty="0" smtClean="0"/>
            <a:t>Oy pusulasını sandık kurulu üyelerine ve müşahitlere gösterir,</a:t>
          </a:r>
          <a:endParaRPr lang="tr-TR" sz="1800" kern="1200" dirty="0"/>
        </a:p>
      </dsp:txBody>
      <dsp:txXfrm>
        <a:off x="0" y="797634"/>
        <a:ext cx="10700950" cy="398647"/>
      </dsp:txXfrm>
    </dsp:sp>
    <dsp:sp modelId="{6272C3CB-DF15-43C4-AB79-307ED7E8D630}">
      <dsp:nvSpPr>
        <dsp:cNvPr id="0" name=""/>
        <dsp:cNvSpPr/>
      </dsp:nvSpPr>
      <dsp:spPr>
        <a:xfrm>
          <a:off x="0" y="1196281"/>
          <a:ext cx="10700950"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F63FAA-FD91-40B0-9B60-38FEBBC61BBE}">
      <dsp:nvSpPr>
        <dsp:cNvPr id="0" name=""/>
        <dsp:cNvSpPr/>
      </dsp:nvSpPr>
      <dsp:spPr>
        <a:xfrm>
          <a:off x="0" y="1196281"/>
          <a:ext cx="10700950" cy="398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tr-TR" sz="1800" kern="1200" smtClean="0"/>
            <a:t>Geçerli olan her oy iki sandık kurulu tarafından eş zamanlı olarak sayım döküm cetveline işaretlenir,</a:t>
          </a:r>
          <a:endParaRPr lang="tr-TR" sz="1800" kern="1200"/>
        </a:p>
      </dsp:txBody>
      <dsp:txXfrm>
        <a:off x="0" y="1196281"/>
        <a:ext cx="10700950" cy="398647"/>
      </dsp:txXfrm>
    </dsp:sp>
    <dsp:sp modelId="{DC996C14-6986-49B8-ABB2-05AFDCD3636A}">
      <dsp:nvSpPr>
        <dsp:cNvPr id="0" name=""/>
        <dsp:cNvSpPr/>
      </dsp:nvSpPr>
      <dsp:spPr>
        <a:xfrm>
          <a:off x="0" y="1594929"/>
          <a:ext cx="10700950" cy="0"/>
        </a:xfrm>
        <a:prstGeom prst="line">
          <a:avLst/>
        </a:prstGeom>
        <a:solidFill>
          <a:schemeClr val="accent2">
            <a:hueOff val="-970242"/>
            <a:satOff val="-55952"/>
            <a:lumOff val="5752"/>
            <a:alphaOff val="0"/>
          </a:schemeClr>
        </a:solidFill>
        <a:ln w="12700" cap="flat" cmpd="sng" algn="ctr">
          <a:solidFill>
            <a:schemeClr val="accent2">
              <a:hueOff val="-970242"/>
              <a:satOff val="-55952"/>
              <a:lumOff val="575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5256BC8-0D9B-4530-852B-71610BE7E2DD}">
      <dsp:nvSpPr>
        <dsp:cNvPr id="0" name=""/>
        <dsp:cNvSpPr/>
      </dsp:nvSpPr>
      <dsp:spPr>
        <a:xfrm>
          <a:off x="0" y="1594929"/>
          <a:ext cx="10700950" cy="398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tr-TR" sz="1800" kern="1200" dirty="0" smtClean="0"/>
            <a:t>Geçersiz oy pusulalar ve itiraza uğrayan oy pusulaları ayrılır,</a:t>
          </a:r>
          <a:endParaRPr lang="tr-TR" sz="1800" kern="1200" dirty="0"/>
        </a:p>
      </dsp:txBody>
      <dsp:txXfrm>
        <a:off x="0" y="1594929"/>
        <a:ext cx="10700950" cy="398647"/>
      </dsp:txXfrm>
    </dsp:sp>
    <dsp:sp modelId="{FDF36052-696D-4476-BCAF-85DADBCC1024}">
      <dsp:nvSpPr>
        <dsp:cNvPr id="0" name=""/>
        <dsp:cNvSpPr/>
      </dsp:nvSpPr>
      <dsp:spPr>
        <a:xfrm>
          <a:off x="0" y="1993576"/>
          <a:ext cx="10700950" cy="0"/>
        </a:xfrm>
        <a:prstGeom prst="line">
          <a:avLst/>
        </a:prstGeom>
        <a:solidFill>
          <a:schemeClr val="accent2">
            <a:hueOff val="-1212803"/>
            <a:satOff val="-69940"/>
            <a:lumOff val="7190"/>
            <a:alphaOff val="0"/>
          </a:schemeClr>
        </a:solidFill>
        <a:ln w="12700" cap="flat" cmpd="sng" algn="ctr">
          <a:solidFill>
            <a:schemeClr val="accent2">
              <a:hueOff val="-1212803"/>
              <a:satOff val="-69940"/>
              <a:lumOff val="719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9A9F0E-581E-4A4F-AB8B-1FB4896DFF85}">
      <dsp:nvSpPr>
        <dsp:cNvPr id="0" name=""/>
        <dsp:cNvSpPr/>
      </dsp:nvSpPr>
      <dsp:spPr>
        <a:xfrm>
          <a:off x="0" y="1993576"/>
          <a:ext cx="10700950" cy="398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tr-TR" sz="1800" kern="1200" smtClean="0"/>
            <a:t>Geçersiz oy pusulaları ve itiraza uğrayan oy pusulaları kurul tarafından en son tek tek incelenerek karara bağlanır,</a:t>
          </a:r>
          <a:endParaRPr lang="tr-TR" sz="1800" kern="1200"/>
        </a:p>
      </dsp:txBody>
      <dsp:txXfrm>
        <a:off x="0" y="1993576"/>
        <a:ext cx="10700950" cy="398647"/>
      </dsp:txXfrm>
    </dsp:sp>
    <dsp:sp modelId="{E65E7DC1-C8A1-4B4F-A154-EB4990F0028A}">
      <dsp:nvSpPr>
        <dsp:cNvPr id="0" name=""/>
        <dsp:cNvSpPr/>
      </dsp:nvSpPr>
      <dsp:spPr>
        <a:xfrm>
          <a:off x="0" y="2392223"/>
          <a:ext cx="10700950"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D85DD5-D2AA-498C-9ACA-BAD77F2786B3}">
      <dsp:nvSpPr>
        <dsp:cNvPr id="0" name=""/>
        <dsp:cNvSpPr/>
      </dsp:nvSpPr>
      <dsp:spPr>
        <a:xfrm>
          <a:off x="0" y="2392223"/>
          <a:ext cx="10700950" cy="398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tr-TR" sz="1800" kern="1200" smtClean="0"/>
            <a:t>Tüm bu işlemler tutanaklara geçirilir.</a:t>
          </a:r>
          <a:endParaRPr lang="tr-TR" sz="1800" kern="1200"/>
        </a:p>
      </dsp:txBody>
      <dsp:txXfrm>
        <a:off x="0" y="2392223"/>
        <a:ext cx="10700950" cy="39864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850449-0A93-4D0E-9257-B88AD7609ADB}">
      <dsp:nvSpPr>
        <dsp:cNvPr id="0" name=""/>
        <dsp:cNvSpPr/>
      </dsp:nvSpPr>
      <dsp:spPr>
        <a:xfrm>
          <a:off x="1423490" y="0"/>
          <a:ext cx="4917988" cy="4917988"/>
        </a:xfrm>
        <a:prstGeom prst="triangl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7F27D9-C6B2-4401-8C9C-1388DD2E0A88}">
      <dsp:nvSpPr>
        <dsp:cNvPr id="0" name=""/>
        <dsp:cNvSpPr/>
      </dsp:nvSpPr>
      <dsp:spPr>
        <a:xfrm>
          <a:off x="4174318" y="492279"/>
          <a:ext cx="3196692" cy="3496382"/>
        </a:xfrm>
        <a:prstGeom prst="round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tr-TR" sz="1900" b="1" i="1" u="sng" kern="1200" smtClean="0"/>
            <a:t>Yukarıdaki örnekler dışında da ittifak alanı dışına taşmadığı sürece hangi siyasi partiye verilmiş olduğu net olarak belli olmayan her oy geçerli sayılır ve sayım döküm cetvelinde ilgili İTTİFAKIN ORTAK OYU sütununa bir kez işaretlenir.</a:t>
          </a:r>
          <a:endParaRPr lang="tr-TR" sz="1900" b="1" kern="1200" dirty="0"/>
        </a:p>
      </dsp:txBody>
      <dsp:txXfrm>
        <a:off x="4330368" y="648329"/>
        <a:ext cx="2884592" cy="318428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25768-85B3-4AE0-A8E7-69D00723C3CE}">
      <dsp:nvSpPr>
        <dsp:cNvPr id="0" name=""/>
        <dsp:cNvSpPr/>
      </dsp:nvSpPr>
      <dsp:spPr>
        <a:xfrm>
          <a:off x="0" y="340"/>
          <a:ext cx="1070095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89C6F2-A673-4905-922D-004556731376}">
      <dsp:nvSpPr>
        <dsp:cNvPr id="0" name=""/>
        <dsp:cNvSpPr/>
      </dsp:nvSpPr>
      <dsp:spPr>
        <a:xfrm>
          <a:off x="0" y="340"/>
          <a:ext cx="10700950" cy="398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tr-TR" sz="1800" b="1" kern="1200" dirty="0" smtClean="0"/>
            <a:t>Sandık başkanı oy pusulalarını tek tek alır</a:t>
          </a:r>
          <a:r>
            <a:rPr lang="tr-TR" sz="1800" kern="1200" dirty="0" smtClean="0"/>
            <a:t>,</a:t>
          </a:r>
          <a:endParaRPr lang="tr-TR" sz="1800" kern="1200" dirty="0"/>
        </a:p>
      </dsp:txBody>
      <dsp:txXfrm>
        <a:off x="0" y="340"/>
        <a:ext cx="10700950" cy="398647"/>
      </dsp:txXfrm>
    </dsp:sp>
    <dsp:sp modelId="{2B28B227-147B-4728-9FC9-EC5182D2990C}">
      <dsp:nvSpPr>
        <dsp:cNvPr id="0" name=""/>
        <dsp:cNvSpPr/>
      </dsp:nvSpPr>
      <dsp:spPr>
        <a:xfrm>
          <a:off x="0" y="398987"/>
          <a:ext cx="10700950" cy="0"/>
        </a:xfrm>
        <a:prstGeom prst="line">
          <a:avLst/>
        </a:prstGeom>
        <a:solidFill>
          <a:schemeClr val="accent2">
            <a:hueOff val="-242561"/>
            <a:satOff val="-13988"/>
            <a:lumOff val="1438"/>
            <a:alphaOff val="0"/>
          </a:schemeClr>
        </a:solidFill>
        <a:ln w="12700" cap="flat" cmpd="sng" algn="ctr">
          <a:solidFill>
            <a:schemeClr val="accent2">
              <a:hueOff val="-242561"/>
              <a:satOff val="-13988"/>
              <a:lumOff val="143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9DCA29-E60C-4F06-89C7-7C8BDF4471FC}">
      <dsp:nvSpPr>
        <dsp:cNvPr id="0" name=""/>
        <dsp:cNvSpPr/>
      </dsp:nvSpPr>
      <dsp:spPr>
        <a:xfrm>
          <a:off x="0" y="398987"/>
          <a:ext cx="10700950" cy="398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tr-TR" sz="1800" kern="1200" dirty="0" smtClean="0"/>
            <a:t>Hangi siyasi partiye, ittifaka veya bağımsız adaya ‘EVET’ ya da ‘TERCİH’ mührü basılmışsa yüksek sesle okur,</a:t>
          </a:r>
          <a:endParaRPr lang="tr-TR" sz="1800" kern="1200" dirty="0"/>
        </a:p>
      </dsp:txBody>
      <dsp:txXfrm>
        <a:off x="0" y="398987"/>
        <a:ext cx="10700950" cy="398647"/>
      </dsp:txXfrm>
    </dsp:sp>
    <dsp:sp modelId="{505191F5-C87D-47CD-B410-A2A75535B167}">
      <dsp:nvSpPr>
        <dsp:cNvPr id="0" name=""/>
        <dsp:cNvSpPr/>
      </dsp:nvSpPr>
      <dsp:spPr>
        <a:xfrm>
          <a:off x="0" y="797634"/>
          <a:ext cx="10700950" cy="0"/>
        </a:xfrm>
        <a:prstGeom prst="line">
          <a:avLst/>
        </a:prstGeom>
        <a:solidFill>
          <a:schemeClr val="accent2">
            <a:hueOff val="-485121"/>
            <a:satOff val="-27976"/>
            <a:lumOff val="2876"/>
            <a:alphaOff val="0"/>
          </a:schemeClr>
        </a:solidFill>
        <a:ln w="12700" cap="flat" cmpd="sng" algn="ctr">
          <a:solidFill>
            <a:schemeClr val="accent2">
              <a:hueOff val="-485121"/>
              <a:satOff val="-27976"/>
              <a:lumOff val="28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DAD58EC-1968-44E7-9BF3-89EFE7BDC5A2}">
      <dsp:nvSpPr>
        <dsp:cNvPr id="0" name=""/>
        <dsp:cNvSpPr/>
      </dsp:nvSpPr>
      <dsp:spPr>
        <a:xfrm>
          <a:off x="0" y="797634"/>
          <a:ext cx="10700950" cy="398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tr-TR" sz="1800" kern="1200" dirty="0" smtClean="0"/>
            <a:t>Oy pusulasını sandık kurulu üyelerine ve müşahitlere gösterir,</a:t>
          </a:r>
          <a:endParaRPr lang="tr-TR" sz="1800" kern="1200" dirty="0"/>
        </a:p>
      </dsp:txBody>
      <dsp:txXfrm>
        <a:off x="0" y="797634"/>
        <a:ext cx="10700950" cy="398647"/>
      </dsp:txXfrm>
    </dsp:sp>
    <dsp:sp modelId="{6272C3CB-DF15-43C4-AB79-307ED7E8D630}">
      <dsp:nvSpPr>
        <dsp:cNvPr id="0" name=""/>
        <dsp:cNvSpPr/>
      </dsp:nvSpPr>
      <dsp:spPr>
        <a:xfrm>
          <a:off x="0" y="1196281"/>
          <a:ext cx="10700950"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F63FAA-FD91-40B0-9B60-38FEBBC61BBE}">
      <dsp:nvSpPr>
        <dsp:cNvPr id="0" name=""/>
        <dsp:cNvSpPr/>
      </dsp:nvSpPr>
      <dsp:spPr>
        <a:xfrm>
          <a:off x="0" y="1196281"/>
          <a:ext cx="10700950" cy="398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tr-TR" sz="1800" kern="1200" smtClean="0"/>
            <a:t>Geçerli olan her oy iki sandık kurulu tarafından eş zamanlı olarak sayım döküm cetveline işaretlenir,</a:t>
          </a:r>
          <a:endParaRPr lang="tr-TR" sz="1800" kern="1200"/>
        </a:p>
      </dsp:txBody>
      <dsp:txXfrm>
        <a:off x="0" y="1196281"/>
        <a:ext cx="10700950" cy="398647"/>
      </dsp:txXfrm>
    </dsp:sp>
    <dsp:sp modelId="{DC996C14-6986-49B8-ABB2-05AFDCD3636A}">
      <dsp:nvSpPr>
        <dsp:cNvPr id="0" name=""/>
        <dsp:cNvSpPr/>
      </dsp:nvSpPr>
      <dsp:spPr>
        <a:xfrm>
          <a:off x="0" y="1594929"/>
          <a:ext cx="10700950" cy="0"/>
        </a:xfrm>
        <a:prstGeom prst="line">
          <a:avLst/>
        </a:prstGeom>
        <a:solidFill>
          <a:schemeClr val="accent2">
            <a:hueOff val="-970242"/>
            <a:satOff val="-55952"/>
            <a:lumOff val="5752"/>
            <a:alphaOff val="0"/>
          </a:schemeClr>
        </a:solidFill>
        <a:ln w="12700" cap="flat" cmpd="sng" algn="ctr">
          <a:solidFill>
            <a:schemeClr val="accent2">
              <a:hueOff val="-970242"/>
              <a:satOff val="-55952"/>
              <a:lumOff val="575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5256BC8-0D9B-4530-852B-71610BE7E2DD}">
      <dsp:nvSpPr>
        <dsp:cNvPr id="0" name=""/>
        <dsp:cNvSpPr/>
      </dsp:nvSpPr>
      <dsp:spPr>
        <a:xfrm>
          <a:off x="0" y="1594929"/>
          <a:ext cx="10700950" cy="398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tr-TR" sz="1800" kern="1200" smtClean="0"/>
            <a:t>Geçersiz oy pusulalar ve itiraza uğrayan oy pusulaları ayrılır,</a:t>
          </a:r>
          <a:endParaRPr lang="tr-TR" sz="1800" kern="1200"/>
        </a:p>
      </dsp:txBody>
      <dsp:txXfrm>
        <a:off x="0" y="1594929"/>
        <a:ext cx="10700950" cy="398647"/>
      </dsp:txXfrm>
    </dsp:sp>
    <dsp:sp modelId="{FDF36052-696D-4476-BCAF-85DADBCC1024}">
      <dsp:nvSpPr>
        <dsp:cNvPr id="0" name=""/>
        <dsp:cNvSpPr/>
      </dsp:nvSpPr>
      <dsp:spPr>
        <a:xfrm>
          <a:off x="0" y="1993576"/>
          <a:ext cx="10700950" cy="0"/>
        </a:xfrm>
        <a:prstGeom prst="line">
          <a:avLst/>
        </a:prstGeom>
        <a:solidFill>
          <a:schemeClr val="accent2">
            <a:hueOff val="-1212803"/>
            <a:satOff val="-69940"/>
            <a:lumOff val="7190"/>
            <a:alphaOff val="0"/>
          </a:schemeClr>
        </a:solidFill>
        <a:ln w="12700" cap="flat" cmpd="sng" algn="ctr">
          <a:solidFill>
            <a:schemeClr val="accent2">
              <a:hueOff val="-1212803"/>
              <a:satOff val="-69940"/>
              <a:lumOff val="719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9A9F0E-581E-4A4F-AB8B-1FB4896DFF85}">
      <dsp:nvSpPr>
        <dsp:cNvPr id="0" name=""/>
        <dsp:cNvSpPr/>
      </dsp:nvSpPr>
      <dsp:spPr>
        <a:xfrm>
          <a:off x="0" y="1993576"/>
          <a:ext cx="10700950" cy="398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tr-TR" sz="1800" kern="1200" smtClean="0"/>
            <a:t>Geçersiz oy pusulaları ve itiraza uğrayan oy pusulaları kurul tarafından en son tek tek incelenerek karara bağlanır,</a:t>
          </a:r>
          <a:endParaRPr lang="tr-TR" sz="1800" kern="1200"/>
        </a:p>
      </dsp:txBody>
      <dsp:txXfrm>
        <a:off x="0" y="1993576"/>
        <a:ext cx="10700950" cy="398647"/>
      </dsp:txXfrm>
    </dsp:sp>
    <dsp:sp modelId="{E65E7DC1-C8A1-4B4F-A154-EB4990F0028A}">
      <dsp:nvSpPr>
        <dsp:cNvPr id="0" name=""/>
        <dsp:cNvSpPr/>
      </dsp:nvSpPr>
      <dsp:spPr>
        <a:xfrm>
          <a:off x="0" y="2392223"/>
          <a:ext cx="10700950"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D85DD5-D2AA-498C-9ACA-BAD77F2786B3}">
      <dsp:nvSpPr>
        <dsp:cNvPr id="0" name=""/>
        <dsp:cNvSpPr/>
      </dsp:nvSpPr>
      <dsp:spPr>
        <a:xfrm>
          <a:off x="0" y="2392223"/>
          <a:ext cx="10700950" cy="398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tr-TR" sz="1800" kern="1200" smtClean="0"/>
            <a:t>Tüm bu işlemler tutanaklara geçirilir.</a:t>
          </a:r>
          <a:endParaRPr lang="tr-TR" sz="1800" kern="1200"/>
        </a:p>
      </dsp:txBody>
      <dsp:txXfrm>
        <a:off x="0" y="2392223"/>
        <a:ext cx="10700950" cy="39864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850449-0A93-4D0E-9257-B88AD7609ADB}">
      <dsp:nvSpPr>
        <dsp:cNvPr id="0" name=""/>
        <dsp:cNvSpPr/>
      </dsp:nvSpPr>
      <dsp:spPr>
        <a:xfrm>
          <a:off x="-3831" y="45304"/>
          <a:ext cx="2528408" cy="4057946"/>
        </a:xfrm>
        <a:prstGeom prst="triangle">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7F27D9-C6B2-4401-8C9C-1388DD2E0A88}">
      <dsp:nvSpPr>
        <dsp:cNvPr id="0" name=""/>
        <dsp:cNvSpPr/>
      </dsp:nvSpPr>
      <dsp:spPr>
        <a:xfrm>
          <a:off x="351027" y="560506"/>
          <a:ext cx="2374377" cy="2999495"/>
        </a:xfrm>
        <a:prstGeom prst="round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l" defTabSz="444500">
            <a:lnSpc>
              <a:spcPct val="90000"/>
            </a:lnSpc>
            <a:spcBef>
              <a:spcPct val="0"/>
            </a:spcBef>
            <a:spcAft>
              <a:spcPct val="35000"/>
            </a:spcAft>
          </a:pPr>
          <a:r>
            <a:rPr lang="tr-TR" sz="1000" b="1" i="1" u="sng" kern="1200" dirty="0" smtClean="0"/>
            <a:t>Zarfların açılması veya oyların okunması sırasında oy pusulasının yırtılması,</a:t>
          </a:r>
        </a:p>
        <a:p>
          <a:pPr lvl="0" algn="l" defTabSz="444500">
            <a:lnSpc>
              <a:spcPct val="90000"/>
            </a:lnSpc>
            <a:spcBef>
              <a:spcPct val="0"/>
            </a:spcBef>
            <a:spcAft>
              <a:spcPct val="35000"/>
            </a:spcAft>
          </a:pPr>
          <a:r>
            <a:rPr lang="tr-TR" sz="1000" b="1" i="1" u="sng" kern="1200" dirty="0" smtClean="0"/>
            <a:t>Bütünlüğü bozulmaksızın bir kısmının kazaen yırtılması,</a:t>
          </a:r>
        </a:p>
        <a:p>
          <a:pPr lvl="0" algn="l" defTabSz="444500">
            <a:lnSpc>
              <a:spcPct val="90000"/>
            </a:lnSpc>
            <a:spcBef>
              <a:spcPct val="0"/>
            </a:spcBef>
            <a:spcAft>
              <a:spcPct val="35000"/>
            </a:spcAft>
          </a:pPr>
          <a:r>
            <a:rPr lang="tr-TR" sz="1000" b="1" i="1" u="sng" kern="1200" dirty="0" smtClean="0"/>
            <a:t>Herhangi bir şekilde lekelenmiş olup da bunun özel olarak işaret koymak amacıyla yapıldığının anlaşılamaması,</a:t>
          </a:r>
        </a:p>
        <a:p>
          <a:pPr lvl="0" algn="l" defTabSz="444500">
            <a:lnSpc>
              <a:spcPct val="90000"/>
            </a:lnSpc>
            <a:spcBef>
              <a:spcPct val="0"/>
            </a:spcBef>
            <a:spcAft>
              <a:spcPct val="35000"/>
            </a:spcAft>
          </a:pPr>
          <a:r>
            <a:rPr lang="tr-TR" sz="1000" b="1" i="1" u="sng" kern="1200" dirty="0" smtClean="0">
              <a:solidFill>
                <a:srgbClr val="0070C0"/>
              </a:solidFill>
            </a:rPr>
            <a:t>Yetkili seçim kurulları tarafından gönderilen ve Türkiye Cumhuriyeti Yüksek Seçim Kurulu filigranı bulunan oy pusulalarının arkasının sandık kurulunun ihmaliyle mühürlenmemiş olması,</a:t>
          </a:r>
        </a:p>
        <a:p>
          <a:pPr lvl="0" algn="ctr" defTabSz="444500">
            <a:lnSpc>
              <a:spcPct val="90000"/>
            </a:lnSpc>
            <a:spcBef>
              <a:spcPct val="0"/>
            </a:spcBef>
            <a:spcAft>
              <a:spcPct val="35000"/>
            </a:spcAft>
          </a:pPr>
          <a:endParaRPr lang="tr-TR" sz="1000" b="1" kern="1200" dirty="0"/>
        </a:p>
      </dsp:txBody>
      <dsp:txXfrm>
        <a:off x="466935" y="676414"/>
        <a:ext cx="2142561" cy="276767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432AC2-FFD2-43B2-A6A6-AB2B7C968E04}">
      <dsp:nvSpPr>
        <dsp:cNvPr id="0" name=""/>
        <dsp:cNvSpPr/>
      </dsp:nvSpPr>
      <dsp:spPr>
        <a:xfrm>
          <a:off x="113817" y="0"/>
          <a:ext cx="4351338" cy="4351338"/>
        </a:xfrm>
        <a:prstGeom prst="triangl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6B61346-DFBA-48D3-B820-9830032B7E53}">
      <dsp:nvSpPr>
        <dsp:cNvPr id="0" name=""/>
        <dsp:cNvSpPr/>
      </dsp:nvSpPr>
      <dsp:spPr>
        <a:xfrm>
          <a:off x="2289486" y="435558"/>
          <a:ext cx="2828369" cy="1546764"/>
        </a:xfrm>
        <a:prstGeom prst="round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tr-TR" sz="1700" b="1" kern="1200" smtClean="0"/>
            <a:t>Cumhurbaşkanı seçimi için ilçe seçim kurullarına itirazın son süresi 25 Haziran 2018 Pazartesi günü saat 17.00'e kadardır. </a:t>
          </a:r>
          <a:endParaRPr lang="tr-TR" sz="1700" kern="1200"/>
        </a:p>
      </dsp:txBody>
      <dsp:txXfrm>
        <a:off x="2364993" y="511065"/>
        <a:ext cx="2677355" cy="1395750"/>
      </dsp:txXfrm>
    </dsp:sp>
    <dsp:sp modelId="{52B5DD4B-E063-4195-A0FA-11BE373C4656}">
      <dsp:nvSpPr>
        <dsp:cNvPr id="0" name=""/>
        <dsp:cNvSpPr/>
      </dsp:nvSpPr>
      <dsp:spPr>
        <a:xfrm>
          <a:off x="2289486" y="2175669"/>
          <a:ext cx="2828369" cy="1546764"/>
        </a:xfrm>
        <a:prstGeom prst="roundRect">
          <a:avLst/>
        </a:prstGeom>
        <a:solidFill>
          <a:schemeClr val="lt1">
            <a:alpha val="90000"/>
            <a:hueOff val="0"/>
            <a:satOff val="0"/>
            <a:lumOff val="0"/>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tr-TR" sz="1700" b="1" kern="1200" smtClean="0"/>
            <a:t>Milletvekili seçimleri için ilçe seçim kurullarına itirazın son süresi ise 26 Haziran 2018 Salı günü saat 15.00'e kadardır (135/54).  </a:t>
          </a:r>
          <a:endParaRPr lang="tr-TR" sz="1700" kern="1200"/>
        </a:p>
      </dsp:txBody>
      <dsp:txXfrm>
        <a:off x="2364993" y="2251176"/>
        <a:ext cx="2677355" cy="1395750"/>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9.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9B5C0DC8-579C-4B5E-B999-19C9F6B82AAF}" type="datetimeFigureOut">
              <a:rPr lang="tr-TR" smtClean="0"/>
              <a:t>5.06.2018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C85ED46-1791-41BE-AE1D-FE1257936E95}" type="slidenum">
              <a:rPr lang="tr-TR" smtClean="0"/>
              <a:t>‹#›</a:t>
            </a:fld>
            <a:endParaRPr lang="tr-TR"/>
          </a:p>
        </p:txBody>
      </p:sp>
    </p:spTree>
    <p:extLst>
      <p:ext uri="{BB962C8B-B14F-4D97-AF65-F5344CB8AC3E}">
        <p14:creationId xmlns:p14="http://schemas.microsoft.com/office/powerpoint/2010/main" val="12057946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9B5C0DC8-579C-4B5E-B999-19C9F6B82AAF}" type="datetimeFigureOut">
              <a:rPr lang="tr-TR" smtClean="0"/>
              <a:t>5.06.2018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C85ED46-1791-41BE-AE1D-FE1257936E95}" type="slidenum">
              <a:rPr lang="tr-TR" smtClean="0"/>
              <a:t>‹#›</a:t>
            </a:fld>
            <a:endParaRPr lang="tr-TR"/>
          </a:p>
        </p:txBody>
      </p:sp>
    </p:spTree>
    <p:extLst>
      <p:ext uri="{BB962C8B-B14F-4D97-AF65-F5344CB8AC3E}">
        <p14:creationId xmlns:p14="http://schemas.microsoft.com/office/powerpoint/2010/main" val="1398600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9B5C0DC8-579C-4B5E-B999-19C9F6B82AAF}" type="datetimeFigureOut">
              <a:rPr lang="tr-TR" smtClean="0"/>
              <a:t>5.06.2018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C85ED46-1791-41BE-AE1D-FE1257936E95}" type="slidenum">
              <a:rPr lang="tr-TR" smtClean="0"/>
              <a:t>‹#›</a:t>
            </a:fld>
            <a:endParaRPr lang="tr-TR"/>
          </a:p>
        </p:txBody>
      </p:sp>
    </p:spTree>
    <p:extLst>
      <p:ext uri="{BB962C8B-B14F-4D97-AF65-F5344CB8AC3E}">
        <p14:creationId xmlns:p14="http://schemas.microsoft.com/office/powerpoint/2010/main" val="3707814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9B5C0DC8-579C-4B5E-B999-19C9F6B82AAF}" type="datetimeFigureOut">
              <a:rPr lang="tr-TR" smtClean="0"/>
              <a:t>5.06.2018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C85ED46-1791-41BE-AE1D-FE1257936E95}" type="slidenum">
              <a:rPr lang="tr-TR" smtClean="0"/>
              <a:t>‹#›</a:t>
            </a:fld>
            <a:endParaRPr lang="tr-TR"/>
          </a:p>
        </p:txBody>
      </p:sp>
    </p:spTree>
    <p:extLst>
      <p:ext uri="{BB962C8B-B14F-4D97-AF65-F5344CB8AC3E}">
        <p14:creationId xmlns:p14="http://schemas.microsoft.com/office/powerpoint/2010/main" val="181065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9B5C0DC8-579C-4B5E-B999-19C9F6B82AAF}" type="datetimeFigureOut">
              <a:rPr lang="tr-TR" smtClean="0"/>
              <a:t>5.06.2018</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1C85ED46-1791-41BE-AE1D-FE1257936E95}" type="slidenum">
              <a:rPr lang="tr-TR" smtClean="0"/>
              <a:t>‹#›</a:t>
            </a:fld>
            <a:endParaRPr lang="tr-TR"/>
          </a:p>
        </p:txBody>
      </p:sp>
    </p:spTree>
    <p:extLst>
      <p:ext uri="{BB962C8B-B14F-4D97-AF65-F5344CB8AC3E}">
        <p14:creationId xmlns:p14="http://schemas.microsoft.com/office/powerpoint/2010/main" val="35861837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9B5C0DC8-579C-4B5E-B999-19C9F6B82AAF}" type="datetimeFigureOut">
              <a:rPr lang="tr-TR" smtClean="0"/>
              <a:t>5.06.2018</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1C85ED46-1791-41BE-AE1D-FE1257936E95}" type="slidenum">
              <a:rPr lang="tr-TR" smtClean="0"/>
              <a:t>‹#›</a:t>
            </a:fld>
            <a:endParaRPr lang="tr-TR"/>
          </a:p>
        </p:txBody>
      </p:sp>
    </p:spTree>
    <p:extLst>
      <p:ext uri="{BB962C8B-B14F-4D97-AF65-F5344CB8AC3E}">
        <p14:creationId xmlns:p14="http://schemas.microsoft.com/office/powerpoint/2010/main" val="2021920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9B5C0DC8-579C-4B5E-B999-19C9F6B82AAF}" type="datetimeFigureOut">
              <a:rPr lang="tr-TR" smtClean="0"/>
              <a:t>5.06.2018</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1C85ED46-1791-41BE-AE1D-FE1257936E95}" type="slidenum">
              <a:rPr lang="tr-TR" smtClean="0"/>
              <a:t>‹#›</a:t>
            </a:fld>
            <a:endParaRPr lang="tr-TR"/>
          </a:p>
        </p:txBody>
      </p:sp>
    </p:spTree>
    <p:extLst>
      <p:ext uri="{BB962C8B-B14F-4D97-AF65-F5344CB8AC3E}">
        <p14:creationId xmlns:p14="http://schemas.microsoft.com/office/powerpoint/2010/main" val="1668448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9B5C0DC8-579C-4B5E-B999-19C9F6B82AAF}" type="datetimeFigureOut">
              <a:rPr lang="tr-TR" smtClean="0"/>
              <a:t>5.06.2018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C85ED46-1791-41BE-AE1D-FE1257936E95}" type="slidenum">
              <a:rPr lang="tr-TR" smtClean="0"/>
              <a:t>‹#›</a:t>
            </a:fld>
            <a:endParaRPr lang="tr-TR"/>
          </a:p>
        </p:txBody>
      </p:sp>
    </p:spTree>
    <p:extLst>
      <p:ext uri="{BB962C8B-B14F-4D97-AF65-F5344CB8AC3E}">
        <p14:creationId xmlns:p14="http://schemas.microsoft.com/office/powerpoint/2010/main" val="3425525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9B5C0DC8-579C-4B5E-B999-19C9F6B82AAF}" type="datetimeFigureOut">
              <a:rPr lang="tr-TR" smtClean="0"/>
              <a:t>5.06.2018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C85ED46-1791-41BE-AE1D-FE1257936E95}" type="slidenum">
              <a:rPr lang="tr-TR" smtClean="0"/>
              <a:t>‹#›</a:t>
            </a:fld>
            <a:endParaRPr lang="tr-TR"/>
          </a:p>
        </p:txBody>
      </p:sp>
    </p:spTree>
    <p:extLst>
      <p:ext uri="{BB962C8B-B14F-4D97-AF65-F5344CB8AC3E}">
        <p14:creationId xmlns:p14="http://schemas.microsoft.com/office/powerpoint/2010/main" val="41006000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9B5C0DC8-579C-4B5E-B999-19C9F6B82AAF}" type="datetimeFigureOut">
              <a:rPr lang="tr-TR" smtClean="0"/>
              <a:t>5.06.2018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C85ED46-1791-41BE-AE1D-FE1257936E95}" type="slidenum">
              <a:rPr lang="tr-TR" smtClean="0"/>
              <a:t>‹#›</a:t>
            </a:fld>
            <a:endParaRPr lang="tr-TR"/>
          </a:p>
        </p:txBody>
      </p:sp>
    </p:spTree>
    <p:extLst>
      <p:ext uri="{BB962C8B-B14F-4D97-AF65-F5344CB8AC3E}">
        <p14:creationId xmlns:p14="http://schemas.microsoft.com/office/powerpoint/2010/main" val="2713547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9B5C0DC8-579C-4B5E-B999-19C9F6B82AAF}" type="datetimeFigureOut">
              <a:rPr lang="tr-TR" smtClean="0"/>
              <a:t>5.06.2018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C85ED46-1791-41BE-AE1D-FE1257936E95}" type="slidenum">
              <a:rPr lang="tr-TR" smtClean="0"/>
              <a:t>‹#›</a:t>
            </a:fld>
            <a:endParaRPr lang="tr-TR"/>
          </a:p>
        </p:txBody>
      </p:sp>
    </p:spTree>
    <p:extLst>
      <p:ext uri="{BB962C8B-B14F-4D97-AF65-F5344CB8AC3E}">
        <p14:creationId xmlns:p14="http://schemas.microsoft.com/office/powerpoint/2010/main" val="1637648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76D49417-E611-4B24-AE72-40EF96760EBC}" type="datetimeFigureOut">
              <a:rPr lang="tr-TR" smtClean="0">
                <a:solidFill>
                  <a:prstClr val="black">
                    <a:tint val="75000"/>
                  </a:prstClr>
                </a:solidFill>
              </a:rPr>
              <a:pPr/>
              <a:t>5.06.2018</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D767CB48-C56F-42C6-8271-68338AD06737}"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8567953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6D49417-E611-4B24-AE72-40EF96760EBC}" type="datetimeFigureOut">
              <a:rPr lang="tr-TR" smtClean="0">
                <a:solidFill>
                  <a:prstClr val="black">
                    <a:tint val="75000"/>
                  </a:prstClr>
                </a:solidFill>
              </a:rPr>
              <a:pPr/>
              <a:t>5.06.2018</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D767CB48-C56F-42C6-8271-68338AD06737}"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9301767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76D49417-E611-4B24-AE72-40EF96760EBC}" type="datetimeFigureOut">
              <a:rPr lang="tr-TR" smtClean="0">
                <a:solidFill>
                  <a:prstClr val="black">
                    <a:tint val="75000"/>
                  </a:prstClr>
                </a:solidFill>
              </a:rPr>
              <a:pPr/>
              <a:t>5.06.2018</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D767CB48-C56F-42C6-8271-68338AD06737}"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6443796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76D49417-E611-4B24-AE72-40EF96760EBC}" type="datetimeFigureOut">
              <a:rPr lang="tr-TR" smtClean="0">
                <a:solidFill>
                  <a:prstClr val="black">
                    <a:tint val="75000"/>
                  </a:prstClr>
                </a:solidFill>
              </a:rPr>
              <a:pPr/>
              <a:t>5.06.2018</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D767CB48-C56F-42C6-8271-68338AD06737}"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7171776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76D49417-E611-4B24-AE72-40EF96760EBC}" type="datetimeFigureOut">
              <a:rPr lang="tr-TR" smtClean="0">
                <a:solidFill>
                  <a:prstClr val="black">
                    <a:tint val="75000"/>
                  </a:prstClr>
                </a:solidFill>
              </a:rPr>
              <a:pPr/>
              <a:t>5.06.2018</a:t>
            </a:fld>
            <a:endParaRPr lang="tr-TR">
              <a:solidFill>
                <a:prstClr val="black">
                  <a:tint val="75000"/>
                </a:prstClr>
              </a:solidFill>
            </a:endParaRPr>
          </a:p>
        </p:txBody>
      </p:sp>
      <p:sp>
        <p:nvSpPr>
          <p:cNvPr id="8" name="Altbilgi Yer Tutucusu 7"/>
          <p:cNvSpPr>
            <a:spLocks noGrp="1"/>
          </p:cNvSpPr>
          <p:nvPr>
            <p:ph type="ftr" sz="quarter" idx="11"/>
          </p:nvPr>
        </p:nvSpPr>
        <p:spPr/>
        <p:txBody>
          <a:bodyPr/>
          <a:lstStyle/>
          <a:p>
            <a:endParaRPr lang="tr-TR">
              <a:solidFill>
                <a:prstClr val="black">
                  <a:tint val="75000"/>
                </a:prstClr>
              </a:solidFill>
            </a:endParaRPr>
          </a:p>
        </p:txBody>
      </p:sp>
      <p:sp>
        <p:nvSpPr>
          <p:cNvPr id="9" name="Slayt Numarası Yer Tutucusu 8"/>
          <p:cNvSpPr>
            <a:spLocks noGrp="1"/>
          </p:cNvSpPr>
          <p:nvPr>
            <p:ph type="sldNum" sz="quarter" idx="12"/>
          </p:nvPr>
        </p:nvSpPr>
        <p:spPr/>
        <p:txBody>
          <a:bodyPr/>
          <a:lstStyle/>
          <a:p>
            <a:fld id="{D767CB48-C56F-42C6-8271-68338AD06737}"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6744426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76D49417-E611-4B24-AE72-40EF96760EBC}" type="datetimeFigureOut">
              <a:rPr lang="tr-TR" smtClean="0">
                <a:solidFill>
                  <a:prstClr val="black">
                    <a:tint val="75000"/>
                  </a:prstClr>
                </a:solidFill>
              </a:rPr>
              <a:pPr/>
              <a:t>5.06.2018</a:t>
            </a:fld>
            <a:endParaRPr lang="tr-TR">
              <a:solidFill>
                <a:prstClr val="black">
                  <a:tint val="75000"/>
                </a:prstClr>
              </a:solidFill>
            </a:endParaRPr>
          </a:p>
        </p:txBody>
      </p:sp>
      <p:sp>
        <p:nvSpPr>
          <p:cNvPr id="4" name="Altbilgi Yer Tutucusu 3"/>
          <p:cNvSpPr>
            <a:spLocks noGrp="1"/>
          </p:cNvSpPr>
          <p:nvPr>
            <p:ph type="ftr" sz="quarter" idx="11"/>
          </p:nvPr>
        </p:nvSpPr>
        <p:spPr/>
        <p:txBody>
          <a:bodyPr/>
          <a:lstStyle/>
          <a:p>
            <a:endParaRPr lang="tr-TR">
              <a:solidFill>
                <a:prstClr val="black">
                  <a:tint val="75000"/>
                </a:prstClr>
              </a:solidFill>
            </a:endParaRPr>
          </a:p>
        </p:txBody>
      </p:sp>
      <p:sp>
        <p:nvSpPr>
          <p:cNvPr id="5" name="Slayt Numarası Yer Tutucusu 4"/>
          <p:cNvSpPr>
            <a:spLocks noGrp="1"/>
          </p:cNvSpPr>
          <p:nvPr>
            <p:ph type="sldNum" sz="quarter" idx="12"/>
          </p:nvPr>
        </p:nvSpPr>
        <p:spPr/>
        <p:txBody>
          <a:bodyPr/>
          <a:lstStyle/>
          <a:p>
            <a:fld id="{D767CB48-C56F-42C6-8271-68338AD06737}"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7470830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76D49417-E611-4B24-AE72-40EF96760EBC}" type="datetimeFigureOut">
              <a:rPr lang="tr-TR" smtClean="0">
                <a:solidFill>
                  <a:prstClr val="black">
                    <a:tint val="75000"/>
                  </a:prstClr>
                </a:solidFill>
              </a:rPr>
              <a:pPr/>
              <a:t>5.06.2018</a:t>
            </a:fld>
            <a:endParaRPr lang="tr-TR">
              <a:solidFill>
                <a:prstClr val="black">
                  <a:tint val="75000"/>
                </a:prstClr>
              </a:solidFill>
            </a:endParaRPr>
          </a:p>
        </p:txBody>
      </p:sp>
      <p:sp>
        <p:nvSpPr>
          <p:cNvPr id="3" name="Altbilgi Yer Tutucusu 2"/>
          <p:cNvSpPr>
            <a:spLocks noGrp="1"/>
          </p:cNvSpPr>
          <p:nvPr>
            <p:ph type="ftr" sz="quarter" idx="11"/>
          </p:nvPr>
        </p:nvSpPr>
        <p:spPr/>
        <p:txBody>
          <a:bodyPr/>
          <a:lstStyle/>
          <a:p>
            <a:endParaRPr lang="tr-TR">
              <a:solidFill>
                <a:prstClr val="black">
                  <a:tint val="75000"/>
                </a:prstClr>
              </a:solidFill>
            </a:endParaRPr>
          </a:p>
        </p:txBody>
      </p:sp>
      <p:sp>
        <p:nvSpPr>
          <p:cNvPr id="4" name="Slayt Numarası Yer Tutucusu 3"/>
          <p:cNvSpPr>
            <a:spLocks noGrp="1"/>
          </p:cNvSpPr>
          <p:nvPr>
            <p:ph type="sldNum" sz="quarter" idx="12"/>
          </p:nvPr>
        </p:nvSpPr>
        <p:spPr/>
        <p:txBody>
          <a:bodyPr/>
          <a:lstStyle/>
          <a:p>
            <a:fld id="{D767CB48-C56F-42C6-8271-68338AD06737}"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0575871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76D49417-E611-4B24-AE72-40EF96760EBC}" type="datetimeFigureOut">
              <a:rPr lang="tr-TR" smtClean="0">
                <a:solidFill>
                  <a:prstClr val="black">
                    <a:tint val="75000"/>
                  </a:prstClr>
                </a:solidFill>
              </a:rPr>
              <a:pPr/>
              <a:t>5.06.2018</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D767CB48-C56F-42C6-8271-68338AD06737}"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0453593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76D49417-E611-4B24-AE72-40EF96760EBC}" type="datetimeFigureOut">
              <a:rPr lang="tr-TR" smtClean="0">
                <a:solidFill>
                  <a:prstClr val="black">
                    <a:tint val="75000"/>
                  </a:prstClr>
                </a:solidFill>
              </a:rPr>
              <a:pPr/>
              <a:t>5.06.2018</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D767CB48-C56F-42C6-8271-68338AD06737}"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8565871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6D49417-E611-4B24-AE72-40EF96760EBC}" type="datetimeFigureOut">
              <a:rPr lang="tr-TR" smtClean="0">
                <a:solidFill>
                  <a:prstClr val="black">
                    <a:tint val="75000"/>
                  </a:prstClr>
                </a:solidFill>
              </a:rPr>
              <a:pPr/>
              <a:t>5.06.2018</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D767CB48-C56F-42C6-8271-68338AD06737}"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3891521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6D49417-E611-4B24-AE72-40EF96760EBC}" type="datetimeFigureOut">
              <a:rPr lang="tr-TR" smtClean="0">
                <a:solidFill>
                  <a:prstClr val="black">
                    <a:tint val="75000"/>
                  </a:prstClr>
                </a:solidFill>
              </a:rPr>
              <a:pPr/>
              <a:t>5.06.2018</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D767CB48-C56F-42C6-8271-68338AD06737}"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8897322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76D49417-E611-4B24-AE72-40EF96760EBC}" type="datetimeFigureOut">
              <a:rPr lang="tr-TR" smtClean="0">
                <a:solidFill>
                  <a:prstClr val="black">
                    <a:tint val="75000"/>
                  </a:prstClr>
                </a:solidFill>
              </a:rPr>
              <a:pPr/>
              <a:t>5.06.2018</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D767CB48-C56F-42C6-8271-68338AD06737}"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9208656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6D49417-E611-4B24-AE72-40EF96760EBC}" type="datetimeFigureOut">
              <a:rPr lang="tr-TR" smtClean="0">
                <a:solidFill>
                  <a:prstClr val="black">
                    <a:tint val="75000"/>
                  </a:prstClr>
                </a:solidFill>
              </a:rPr>
              <a:pPr/>
              <a:t>5.06.2018</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D767CB48-C56F-42C6-8271-68338AD06737}"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2238517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76D49417-E611-4B24-AE72-40EF96760EBC}" type="datetimeFigureOut">
              <a:rPr lang="tr-TR" smtClean="0">
                <a:solidFill>
                  <a:prstClr val="black">
                    <a:tint val="75000"/>
                  </a:prstClr>
                </a:solidFill>
              </a:rPr>
              <a:pPr/>
              <a:t>5.06.2018</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D767CB48-C56F-42C6-8271-68338AD06737}"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3985438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76D49417-E611-4B24-AE72-40EF96760EBC}" type="datetimeFigureOut">
              <a:rPr lang="tr-TR" smtClean="0">
                <a:solidFill>
                  <a:prstClr val="black">
                    <a:tint val="75000"/>
                  </a:prstClr>
                </a:solidFill>
              </a:rPr>
              <a:pPr/>
              <a:t>5.06.2018</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D767CB48-C56F-42C6-8271-68338AD06737}"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4226058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76D49417-E611-4B24-AE72-40EF96760EBC}" type="datetimeFigureOut">
              <a:rPr lang="tr-TR" smtClean="0">
                <a:solidFill>
                  <a:prstClr val="black">
                    <a:tint val="75000"/>
                  </a:prstClr>
                </a:solidFill>
              </a:rPr>
              <a:pPr/>
              <a:t>5.06.2018</a:t>
            </a:fld>
            <a:endParaRPr lang="tr-TR">
              <a:solidFill>
                <a:prstClr val="black">
                  <a:tint val="75000"/>
                </a:prstClr>
              </a:solidFill>
            </a:endParaRPr>
          </a:p>
        </p:txBody>
      </p:sp>
      <p:sp>
        <p:nvSpPr>
          <p:cNvPr id="8" name="Altbilgi Yer Tutucusu 7"/>
          <p:cNvSpPr>
            <a:spLocks noGrp="1"/>
          </p:cNvSpPr>
          <p:nvPr>
            <p:ph type="ftr" sz="quarter" idx="11"/>
          </p:nvPr>
        </p:nvSpPr>
        <p:spPr/>
        <p:txBody>
          <a:bodyPr/>
          <a:lstStyle/>
          <a:p>
            <a:endParaRPr lang="tr-TR">
              <a:solidFill>
                <a:prstClr val="black">
                  <a:tint val="75000"/>
                </a:prstClr>
              </a:solidFill>
            </a:endParaRPr>
          </a:p>
        </p:txBody>
      </p:sp>
      <p:sp>
        <p:nvSpPr>
          <p:cNvPr id="9" name="Slayt Numarası Yer Tutucusu 8"/>
          <p:cNvSpPr>
            <a:spLocks noGrp="1"/>
          </p:cNvSpPr>
          <p:nvPr>
            <p:ph type="sldNum" sz="quarter" idx="12"/>
          </p:nvPr>
        </p:nvSpPr>
        <p:spPr/>
        <p:txBody>
          <a:bodyPr/>
          <a:lstStyle/>
          <a:p>
            <a:fld id="{D767CB48-C56F-42C6-8271-68338AD06737}"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538154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76D49417-E611-4B24-AE72-40EF96760EBC}" type="datetimeFigureOut">
              <a:rPr lang="tr-TR" smtClean="0">
                <a:solidFill>
                  <a:prstClr val="black">
                    <a:tint val="75000"/>
                  </a:prstClr>
                </a:solidFill>
              </a:rPr>
              <a:pPr/>
              <a:t>5.06.2018</a:t>
            </a:fld>
            <a:endParaRPr lang="tr-TR">
              <a:solidFill>
                <a:prstClr val="black">
                  <a:tint val="75000"/>
                </a:prstClr>
              </a:solidFill>
            </a:endParaRPr>
          </a:p>
        </p:txBody>
      </p:sp>
      <p:sp>
        <p:nvSpPr>
          <p:cNvPr id="4" name="Altbilgi Yer Tutucusu 3"/>
          <p:cNvSpPr>
            <a:spLocks noGrp="1"/>
          </p:cNvSpPr>
          <p:nvPr>
            <p:ph type="ftr" sz="quarter" idx="11"/>
          </p:nvPr>
        </p:nvSpPr>
        <p:spPr/>
        <p:txBody>
          <a:bodyPr/>
          <a:lstStyle/>
          <a:p>
            <a:endParaRPr lang="tr-TR">
              <a:solidFill>
                <a:prstClr val="black">
                  <a:tint val="75000"/>
                </a:prstClr>
              </a:solidFill>
            </a:endParaRPr>
          </a:p>
        </p:txBody>
      </p:sp>
      <p:sp>
        <p:nvSpPr>
          <p:cNvPr id="5" name="Slayt Numarası Yer Tutucusu 4"/>
          <p:cNvSpPr>
            <a:spLocks noGrp="1"/>
          </p:cNvSpPr>
          <p:nvPr>
            <p:ph type="sldNum" sz="quarter" idx="12"/>
          </p:nvPr>
        </p:nvSpPr>
        <p:spPr/>
        <p:txBody>
          <a:bodyPr/>
          <a:lstStyle/>
          <a:p>
            <a:fld id="{D767CB48-C56F-42C6-8271-68338AD06737}"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6936291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76D49417-E611-4B24-AE72-40EF96760EBC}" type="datetimeFigureOut">
              <a:rPr lang="tr-TR" smtClean="0">
                <a:solidFill>
                  <a:prstClr val="black">
                    <a:tint val="75000"/>
                  </a:prstClr>
                </a:solidFill>
              </a:rPr>
              <a:pPr/>
              <a:t>5.06.2018</a:t>
            </a:fld>
            <a:endParaRPr lang="tr-TR">
              <a:solidFill>
                <a:prstClr val="black">
                  <a:tint val="75000"/>
                </a:prstClr>
              </a:solidFill>
            </a:endParaRPr>
          </a:p>
        </p:txBody>
      </p:sp>
      <p:sp>
        <p:nvSpPr>
          <p:cNvPr id="3" name="Altbilgi Yer Tutucusu 2"/>
          <p:cNvSpPr>
            <a:spLocks noGrp="1"/>
          </p:cNvSpPr>
          <p:nvPr>
            <p:ph type="ftr" sz="quarter" idx="11"/>
          </p:nvPr>
        </p:nvSpPr>
        <p:spPr/>
        <p:txBody>
          <a:bodyPr/>
          <a:lstStyle/>
          <a:p>
            <a:endParaRPr lang="tr-TR">
              <a:solidFill>
                <a:prstClr val="black">
                  <a:tint val="75000"/>
                </a:prstClr>
              </a:solidFill>
            </a:endParaRPr>
          </a:p>
        </p:txBody>
      </p:sp>
      <p:sp>
        <p:nvSpPr>
          <p:cNvPr id="4" name="Slayt Numarası Yer Tutucusu 3"/>
          <p:cNvSpPr>
            <a:spLocks noGrp="1"/>
          </p:cNvSpPr>
          <p:nvPr>
            <p:ph type="sldNum" sz="quarter" idx="12"/>
          </p:nvPr>
        </p:nvSpPr>
        <p:spPr/>
        <p:txBody>
          <a:bodyPr/>
          <a:lstStyle/>
          <a:p>
            <a:fld id="{D767CB48-C56F-42C6-8271-68338AD06737}"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3007638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76D49417-E611-4B24-AE72-40EF96760EBC}" type="datetimeFigureOut">
              <a:rPr lang="tr-TR" smtClean="0">
                <a:solidFill>
                  <a:prstClr val="black">
                    <a:tint val="75000"/>
                  </a:prstClr>
                </a:solidFill>
              </a:rPr>
              <a:pPr/>
              <a:t>5.06.2018</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D767CB48-C56F-42C6-8271-68338AD06737}"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9911178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76D49417-E611-4B24-AE72-40EF96760EBC}" type="datetimeFigureOut">
              <a:rPr lang="tr-TR" smtClean="0">
                <a:solidFill>
                  <a:prstClr val="black">
                    <a:tint val="75000"/>
                  </a:prstClr>
                </a:solidFill>
              </a:rPr>
              <a:pPr/>
              <a:t>5.06.2018</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D767CB48-C56F-42C6-8271-68338AD06737}"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8098301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6D49417-E611-4B24-AE72-40EF96760EBC}" type="datetimeFigureOut">
              <a:rPr lang="tr-TR" smtClean="0">
                <a:solidFill>
                  <a:prstClr val="black">
                    <a:tint val="75000"/>
                  </a:prstClr>
                </a:solidFill>
              </a:rPr>
              <a:pPr/>
              <a:t>5.06.2018</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D767CB48-C56F-42C6-8271-68338AD06737}"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700821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6D49417-E611-4B24-AE72-40EF96760EBC}" type="datetimeFigureOut">
              <a:rPr lang="tr-TR" smtClean="0">
                <a:solidFill>
                  <a:prstClr val="black">
                    <a:tint val="75000"/>
                  </a:prstClr>
                </a:solidFill>
              </a:rPr>
              <a:pPr/>
              <a:t>5.06.2018</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D767CB48-C56F-42C6-8271-68338AD06737}"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058143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5C0DC8-579C-4B5E-B999-19C9F6B82AAF}" type="datetimeFigureOut">
              <a:rPr lang="tr-TR" smtClean="0"/>
              <a:t>5.06.2018</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85ED46-1791-41BE-AE1D-FE1257936E95}" type="slidenum">
              <a:rPr lang="tr-TR" smtClean="0"/>
              <a:t>‹#›</a:t>
            </a:fld>
            <a:endParaRPr lang="tr-TR"/>
          </a:p>
        </p:txBody>
      </p:sp>
    </p:spTree>
    <p:extLst>
      <p:ext uri="{BB962C8B-B14F-4D97-AF65-F5344CB8AC3E}">
        <p14:creationId xmlns:p14="http://schemas.microsoft.com/office/powerpoint/2010/main" val="42635287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D49417-E611-4B24-AE72-40EF96760EBC}" type="datetimeFigureOut">
              <a:rPr lang="tr-TR" smtClean="0">
                <a:solidFill>
                  <a:prstClr val="black">
                    <a:tint val="75000"/>
                  </a:prstClr>
                </a:solidFill>
              </a:rPr>
              <a:pPr/>
              <a:t>5.06.2018</a:t>
            </a:fld>
            <a:endParaRPr lang="tr-TR">
              <a:solidFill>
                <a:prstClr val="black">
                  <a:tint val="75000"/>
                </a:prstClr>
              </a:solidFill>
            </a:endParaRP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67CB48-C56F-42C6-8271-68338AD06737}"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9568152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D49417-E611-4B24-AE72-40EF96760EBC}" type="datetimeFigureOut">
              <a:rPr lang="tr-TR" smtClean="0">
                <a:solidFill>
                  <a:prstClr val="black">
                    <a:tint val="75000"/>
                  </a:prstClr>
                </a:solidFill>
              </a:rPr>
              <a:pPr/>
              <a:t>5.06.2018</a:t>
            </a:fld>
            <a:endParaRPr lang="tr-TR">
              <a:solidFill>
                <a:prstClr val="black">
                  <a:tint val="75000"/>
                </a:prstClr>
              </a:solidFill>
            </a:endParaRP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67CB48-C56F-42C6-8271-68338AD06737}"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34197477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13.png"/><Relationship Id="rId2" Type="http://schemas.openxmlformats.org/officeDocument/2006/relationships/diagramData" Target="../diagrams/data5.xml"/><Relationship Id="rId1" Type="http://schemas.openxmlformats.org/officeDocument/2006/relationships/slideLayout" Target="../slideLayouts/slideLayout1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25.png"/><Relationship Id="rId2" Type="http://schemas.openxmlformats.org/officeDocument/2006/relationships/diagramData" Target="../diagrams/data7.xml"/><Relationship Id="rId1" Type="http://schemas.openxmlformats.org/officeDocument/2006/relationships/slideLayout" Target="../slideLayouts/slideLayout1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6.xml"/><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6.xml"/><Relationship Id="rId5" Type="http://schemas.openxmlformats.org/officeDocument/2006/relationships/image" Target="../media/image32.png"/><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diagramLayout" Target="../diagrams/layout8.xml"/><Relationship Id="rId7" Type="http://schemas.openxmlformats.org/officeDocument/2006/relationships/image" Target="../media/image33.png"/><Relationship Id="rId2" Type="http://schemas.openxmlformats.org/officeDocument/2006/relationships/diagramData" Target="../diagrams/data8.xml"/><Relationship Id="rId1" Type="http://schemas.openxmlformats.org/officeDocument/2006/relationships/slideLayout" Target="../slideLayouts/slideLayout16.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 Id="rId9" Type="http://schemas.openxmlformats.org/officeDocument/2006/relationships/image" Target="../media/image35.png"/></Relationships>
</file>

<file path=ppt/slides/_rels/slide2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4.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783771" y="324077"/>
            <a:ext cx="11567886" cy="1838552"/>
          </a:xfrm>
        </p:spPr>
        <p:txBody>
          <a:bodyPr>
            <a:normAutofit fontScale="90000"/>
          </a:bodyPr>
          <a:lstStyle/>
          <a:p>
            <a:r>
              <a:rPr lang="tr-TR" b="1" dirty="0" smtClean="0"/>
              <a:t>Geçici Gümrük Kapısı Seçim Kurulları Üye ve Gözlemci Temsilci Eğitim Sunumu</a:t>
            </a:r>
            <a:endParaRPr lang="tr-TR" b="1" dirty="0"/>
          </a:p>
        </p:txBody>
      </p:sp>
      <p:pic>
        <p:nvPicPr>
          <p:cNvPr id="4" name="Resim 3"/>
          <p:cNvPicPr>
            <a:picLocks noChangeAspect="1"/>
          </p:cNvPicPr>
          <p:nvPr/>
        </p:nvPicPr>
        <p:blipFill>
          <a:blip r:embed="rId2"/>
          <a:stretch>
            <a:fillRect/>
          </a:stretch>
        </p:blipFill>
        <p:spPr>
          <a:xfrm>
            <a:off x="2999150" y="2492936"/>
            <a:ext cx="6420122" cy="4067522"/>
          </a:xfrm>
          <a:prstGeom prst="rect">
            <a:avLst/>
          </a:prstGeom>
        </p:spPr>
      </p:pic>
    </p:spTree>
    <p:extLst>
      <p:ext uri="{BB962C8B-B14F-4D97-AF65-F5344CB8AC3E}">
        <p14:creationId xmlns:p14="http://schemas.microsoft.com/office/powerpoint/2010/main" val="33793802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Geçici Gümrük Kapısı Seçim Kurullarının Görev ve Yetkileri</a:t>
            </a:r>
            <a:endParaRPr lang="tr-TR" b="1"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676764118"/>
              </p:ext>
            </p:extLst>
          </p:nvPr>
        </p:nvGraphicFramePr>
        <p:xfrm>
          <a:off x="838200" y="1690688"/>
          <a:ext cx="10515600" cy="48407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24780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Sandığın açılması ve zarfların sayılması</a:t>
            </a:r>
            <a:endParaRPr lang="tr-TR" b="1"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3752528249"/>
              </p:ext>
            </p:extLst>
          </p:nvPr>
        </p:nvGraphicFramePr>
        <p:xfrm>
          <a:off x="838200" y="1567543"/>
          <a:ext cx="10515600" cy="48913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45051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Torbaların Korunması ve Tutanakların Saklanması</a:t>
            </a:r>
            <a:endParaRPr lang="tr-TR" b="1"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762591673"/>
              </p:ext>
            </p:extLst>
          </p:nvPr>
        </p:nvGraphicFramePr>
        <p:xfrm>
          <a:off x="838200" y="1690688"/>
          <a:ext cx="10515600" cy="48407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749769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pPr>
              <a:lnSpc>
                <a:spcPct val="107000"/>
              </a:lnSpc>
              <a:spcAft>
                <a:spcPts val="800"/>
              </a:spcAft>
            </a:pPr>
            <a:r>
              <a:rPr lang="tr-TR" b="1" dirty="0">
                <a:latin typeface="Calibri" panose="020F0502020204030204" pitchFamily="34" charset="0"/>
                <a:ea typeface="Calibri" panose="020F0502020204030204" pitchFamily="34" charset="0"/>
                <a:cs typeface="Times New Roman" panose="02020603050405020304" pitchFamily="18" charset="0"/>
              </a:rPr>
              <a:t>Oyların sayım ve dökümüne ilişkin genel esaslar </a:t>
            </a:r>
            <a:endParaRPr lang="tr-TR" dirty="0"/>
          </a:p>
        </p:txBody>
      </p:sp>
      <p:sp>
        <p:nvSpPr>
          <p:cNvPr id="3" name="İçerik Yer Tutucusu 2"/>
          <p:cNvSpPr>
            <a:spLocks noGrp="1"/>
          </p:cNvSpPr>
          <p:nvPr>
            <p:ph idx="1"/>
          </p:nvPr>
        </p:nvSpPr>
        <p:spPr>
          <a:xfrm>
            <a:off x="838200" y="1956254"/>
            <a:ext cx="5980611" cy="4351338"/>
          </a:xfrm>
        </p:spPr>
        <p:txBody>
          <a:bodyPr/>
          <a:lstStyle/>
          <a:p>
            <a:r>
              <a:rPr lang="tr-TR" dirty="0"/>
              <a:t>Gümrük kapılarında oy vermenin başlangıç tarihinden beri kullanılan ve geçici gümrük kapısı seçim kurullarında özel torbalarda saklanan oyların sayım ve dökümü, oy vermenin bittiği 24 Haziran 2018 Pazar günü, Cumhurbaşkanı seçiminin ikinci tura kalması durumunda 8 Temmuz 2018 Pazar günü seçimin bitiş saatinden itibaren ilgili geçici gümrük kapısı seçim kurulunca yapılır (145/32).</a:t>
            </a:r>
          </a:p>
        </p:txBody>
      </p:sp>
      <p:pic>
        <p:nvPicPr>
          <p:cNvPr id="5" name="Resim 4"/>
          <p:cNvPicPr>
            <a:picLocks noChangeAspect="1"/>
          </p:cNvPicPr>
          <p:nvPr/>
        </p:nvPicPr>
        <p:blipFill>
          <a:blip r:embed="rId2"/>
          <a:stretch>
            <a:fillRect/>
          </a:stretch>
        </p:blipFill>
        <p:spPr>
          <a:xfrm>
            <a:off x="7601494" y="2542903"/>
            <a:ext cx="2785654" cy="2785654"/>
          </a:xfrm>
          <a:prstGeom prst="rect">
            <a:avLst/>
          </a:prstGeom>
        </p:spPr>
      </p:pic>
    </p:spTree>
    <p:extLst>
      <p:ext uri="{BB962C8B-B14F-4D97-AF65-F5344CB8AC3E}">
        <p14:creationId xmlns:p14="http://schemas.microsoft.com/office/powerpoint/2010/main" val="17275345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Oyların Sayım ve Dökümü</a:t>
            </a:r>
            <a:endParaRPr lang="tr-TR" b="1" dirty="0"/>
          </a:p>
        </p:txBody>
      </p:sp>
      <p:sp>
        <p:nvSpPr>
          <p:cNvPr id="3" name="İçerik Yer Tutucusu 2"/>
          <p:cNvSpPr>
            <a:spLocks noGrp="1"/>
          </p:cNvSpPr>
          <p:nvPr>
            <p:ph idx="1"/>
          </p:nvPr>
        </p:nvSpPr>
        <p:spPr>
          <a:xfrm>
            <a:off x="838200" y="1690688"/>
            <a:ext cx="5751286" cy="4695598"/>
          </a:xfrm>
        </p:spPr>
        <p:txBody>
          <a:bodyPr>
            <a:normAutofit fontScale="92500" lnSpcReduction="20000"/>
          </a:bodyPr>
          <a:lstStyle/>
          <a:p>
            <a:pPr marL="0" indent="0">
              <a:buNone/>
            </a:pPr>
            <a:r>
              <a:rPr lang="tr-TR" dirty="0"/>
              <a:t>Geçici gümrük kapısı seçim kurulu, gümrük kapılarında kullanılan oyların sayım </a:t>
            </a:r>
            <a:r>
              <a:rPr lang="tr-TR" dirty="0" smtClean="0"/>
              <a:t>ve dökümünde </a:t>
            </a:r>
            <a:r>
              <a:rPr lang="tr-TR" dirty="0"/>
              <a:t>sandık kurulu gibi çalışacağından kurul başkanı;</a:t>
            </a:r>
          </a:p>
          <a:p>
            <a:pPr marL="457200" lvl="1" indent="0">
              <a:buNone/>
            </a:pPr>
            <a:r>
              <a:rPr lang="tr-TR" dirty="0"/>
              <a:t>a) Sayım ve döküm cetvellerini işlemek,</a:t>
            </a:r>
          </a:p>
          <a:p>
            <a:pPr marL="457200" lvl="1" indent="0">
              <a:buNone/>
            </a:pPr>
            <a:r>
              <a:rPr lang="tr-TR" dirty="0"/>
              <a:t>b) Oy zarflarını torbadan çıkarıp kendisine vermek,</a:t>
            </a:r>
          </a:p>
          <a:p>
            <a:pPr marL="457200" lvl="1" indent="0">
              <a:buNone/>
            </a:pPr>
            <a:r>
              <a:rPr lang="tr-TR" dirty="0"/>
              <a:t>c) Dökümü yapılmış oy pusulalarını torbaya </a:t>
            </a:r>
            <a:r>
              <a:rPr lang="tr-TR" dirty="0" smtClean="0"/>
              <a:t>geri atmak </a:t>
            </a:r>
          </a:p>
          <a:p>
            <a:pPr marL="0" indent="0">
              <a:buNone/>
            </a:pPr>
            <a:r>
              <a:rPr lang="tr-TR" dirty="0" smtClean="0"/>
              <a:t>işlemleri </a:t>
            </a:r>
            <a:r>
              <a:rPr lang="tr-TR" dirty="0"/>
              <a:t>için kurul üyeleri arasında iş bölümü yapar. </a:t>
            </a:r>
            <a:r>
              <a:rPr lang="tr-TR" dirty="0" smtClean="0"/>
              <a:t>Seçim </a:t>
            </a:r>
            <a:r>
              <a:rPr lang="tr-TR" dirty="0"/>
              <a:t>kurulu başkanı, sayım ve döküm işine başlamadan </a:t>
            </a:r>
            <a:r>
              <a:rPr lang="tr-TR" dirty="0" smtClean="0"/>
              <a:t>önce cetvellerin </a:t>
            </a:r>
            <a:r>
              <a:rPr lang="tr-TR" dirty="0"/>
              <a:t>boş ve yazısız olduğunu orada bulunanlara gösterir</a:t>
            </a:r>
            <a:r>
              <a:rPr lang="tr-TR" dirty="0" smtClean="0"/>
              <a:t>. Daha sonra en eski tarihli torbadan başlayarak sayım ve döküme geçilir (145/32).</a:t>
            </a:r>
            <a:endParaRPr lang="tr-TR" dirty="0"/>
          </a:p>
          <a:p>
            <a:endParaRPr lang="tr-TR" dirty="0"/>
          </a:p>
        </p:txBody>
      </p:sp>
      <p:pic>
        <p:nvPicPr>
          <p:cNvPr id="1026" name="Picture 2" descr="oylarÄ±n sayÄ±m ve dÃ¶kÃ¼mÃ¼ ile ilgili gÃ¶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8799" y="2293257"/>
            <a:ext cx="4818391" cy="2968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4167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9788" y="364601"/>
            <a:ext cx="10515600" cy="933858"/>
          </a:xfrm>
        </p:spPr>
        <p:txBody>
          <a:bodyPr>
            <a:normAutofit/>
          </a:bodyPr>
          <a:lstStyle/>
          <a:p>
            <a:r>
              <a:rPr lang="tr-TR" sz="4000" b="1" dirty="0" smtClean="0">
                <a:solidFill>
                  <a:srgbClr val="FF0000"/>
                </a:solidFill>
              </a:rPr>
              <a:t>Geçersiz zarflar</a:t>
            </a:r>
            <a:endParaRPr lang="tr-TR" sz="4000" b="1" dirty="0">
              <a:solidFill>
                <a:srgbClr val="FF0000"/>
              </a:solidFill>
            </a:endParaRPr>
          </a:p>
        </p:txBody>
      </p:sp>
      <p:sp>
        <p:nvSpPr>
          <p:cNvPr id="3" name="Metin Yer Tutucusu 2"/>
          <p:cNvSpPr>
            <a:spLocks noGrp="1"/>
          </p:cNvSpPr>
          <p:nvPr>
            <p:ph type="body" idx="1"/>
          </p:nvPr>
        </p:nvSpPr>
        <p:spPr>
          <a:xfrm>
            <a:off x="457629" y="1600643"/>
            <a:ext cx="2291233" cy="683656"/>
          </a:xfrm>
        </p:spPr>
        <p:txBody>
          <a:bodyPr>
            <a:normAutofit lnSpcReduction="10000"/>
          </a:bodyPr>
          <a:lstStyle/>
          <a:p>
            <a:pPr algn="ctr"/>
            <a:r>
              <a:rPr lang="tr-TR" sz="1600" dirty="0" smtClean="0"/>
              <a:t>Sandık </a:t>
            </a:r>
            <a:r>
              <a:rPr lang="tr-TR" sz="1600" dirty="0"/>
              <a:t>kurulunca verilen biçim ve renkte olmayan,</a:t>
            </a:r>
          </a:p>
        </p:txBody>
      </p:sp>
      <p:sp>
        <p:nvSpPr>
          <p:cNvPr id="5" name="Metin Yer Tutucusu 4"/>
          <p:cNvSpPr>
            <a:spLocks noGrp="1"/>
          </p:cNvSpPr>
          <p:nvPr>
            <p:ph type="body" sz="quarter" idx="3"/>
          </p:nvPr>
        </p:nvSpPr>
        <p:spPr>
          <a:xfrm>
            <a:off x="3129647" y="1737519"/>
            <a:ext cx="2446638" cy="354999"/>
          </a:xfrm>
        </p:spPr>
        <p:txBody>
          <a:bodyPr>
            <a:noAutofit/>
          </a:bodyPr>
          <a:lstStyle/>
          <a:p>
            <a:pPr algn="ctr"/>
            <a:r>
              <a:rPr lang="tr-TR" sz="1600" dirty="0" smtClean="0"/>
              <a:t>Filigranı </a:t>
            </a:r>
            <a:r>
              <a:rPr lang="tr-TR" sz="1600" dirty="0"/>
              <a:t>olmayan </a:t>
            </a:r>
          </a:p>
        </p:txBody>
      </p:sp>
      <p:sp>
        <p:nvSpPr>
          <p:cNvPr id="10" name="Metin Yer Tutucusu 4"/>
          <p:cNvSpPr txBox="1">
            <a:spLocks/>
          </p:cNvSpPr>
          <p:nvPr/>
        </p:nvSpPr>
        <p:spPr>
          <a:xfrm>
            <a:off x="6492457" y="1589131"/>
            <a:ext cx="2392783" cy="651774"/>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tr-TR" sz="1600" dirty="0"/>
              <a:t>Yüksek Seçim Kurulu amblemi olmayan</a:t>
            </a:r>
          </a:p>
        </p:txBody>
      </p:sp>
      <p:sp>
        <p:nvSpPr>
          <p:cNvPr id="12" name="Metin Yer Tutucusu 4"/>
          <p:cNvSpPr txBox="1">
            <a:spLocks/>
          </p:cNvSpPr>
          <p:nvPr/>
        </p:nvSpPr>
        <p:spPr>
          <a:xfrm>
            <a:off x="3219007" y="4295502"/>
            <a:ext cx="2186541" cy="499149"/>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tr-TR" sz="1600" dirty="0" smtClean="0"/>
              <a:t>Tamamı </a:t>
            </a:r>
            <a:r>
              <a:rPr lang="tr-TR" sz="1600" dirty="0"/>
              <a:t>yırtılmış olan</a:t>
            </a:r>
          </a:p>
        </p:txBody>
      </p:sp>
      <p:sp>
        <p:nvSpPr>
          <p:cNvPr id="14" name="Metin Yer Tutucusu 2"/>
          <p:cNvSpPr txBox="1">
            <a:spLocks/>
          </p:cNvSpPr>
          <p:nvPr/>
        </p:nvSpPr>
        <p:spPr>
          <a:xfrm>
            <a:off x="9489578" y="1649381"/>
            <a:ext cx="2429680" cy="557786"/>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tr-TR" sz="1600" dirty="0" smtClean="0"/>
              <a:t>Üzerinde </a:t>
            </a:r>
            <a:r>
              <a:rPr lang="tr-TR" sz="1600" dirty="0"/>
              <a:t>İlçe Seçim Kurulu mührü bulunmayan</a:t>
            </a:r>
          </a:p>
        </p:txBody>
      </p:sp>
      <p:sp>
        <p:nvSpPr>
          <p:cNvPr id="16" name="Metin Yer Tutucusu 4"/>
          <p:cNvSpPr txBox="1">
            <a:spLocks/>
          </p:cNvSpPr>
          <p:nvPr/>
        </p:nvSpPr>
        <p:spPr>
          <a:xfrm>
            <a:off x="6159960" y="4454930"/>
            <a:ext cx="2895034" cy="354999"/>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tr-TR" sz="1600" dirty="0"/>
              <a:t>Üzerinde  imza, yazı, parmak izi </a:t>
            </a:r>
            <a:r>
              <a:rPr lang="tr-TR" sz="1600" dirty="0" smtClean="0"/>
              <a:t>herhangi </a:t>
            </a:r>
            <a:r>
              <a:rPr lang="tr-TR" sz="1600" dirty="0"/>
              <a:t>bir işaret bulunan  </a:t>
            </a:r>
          </a:p>
        </p:txBody>
      </p:sp>
      <p:cxnSp>
        <p:nvCxnSpPr>
          <p:cNvPr id="24" name="Düz Bağlayıcı 23"/>
          <p:cNvCxnSpPr/>
          <p:nvPr/>
        </p:nvCxnSpPr>
        <p:spPr>
          <a:xfrm>
            <a:off x="387178" y="4077730"/>
            <a:ext cx="11578515" cy="24713"/>
          </a:xfrm>
          <a:prstGeom prst="line">
            <a:avLst/>
          </a:prstGeom>
          <a:ln w="38100"/>
        </p:spPr>
        <p:style>
          <a:lnRef idx="3">
            <a:schemeClr val="dk1"/>
          </a:lnRef>
          <a:fillRef idx="0">
            <a:schemeClr val="dk1"/>
          </a:fillRef>
          <a:effectRef idx="2">
            <a:schemeClr val="dk1"/>
          </a:effectRef>
          <a:fontRef idx="minor">
            <a:schemeClr val="tx1"/>
          </a:fontRef>
        </p:style>
      </p:cxnSp>
      <p:cxnSp>
        <p:nvCxnSpPr>
          <p:cNvPr id="26" name="Düz Bağlayıcı 25"/>
          <p:cNvCxnSpPr/>
          <p:nvPr/>
        </p:nvCxnSpPr>
        <p:spPr>
          <a:xfrm flipV="1">
            <a:off x="370703" y="1589130"/>
            <a:ext cx="0" cy="2477087"/>
          </a:xfrm>
          <a:prstGeom prst="line">
            <a:avLst/>
          </a:prstGeom>
          <a:ln w="38100"/>
        </p:spPr>
        <p:style>
          <a:lnRef idx="3">
            <a:schemeClr val="dk1"/>
          </a:lnRef>
          <a:fillRef idx="0">
            <a:schemeClr val="dk1"/>
          </a:fillRef>
          <a:effectRef idx="2">
            <a:schemeClr val="dk1"/>
          </a:effectRef>
          <a:fontRef idx="minor">
            <a:schemeClr val="tx1"/>
          </a:fontRef>
        </p:style>
      </p:cxnSp>
      <p:cxnSp>
        <p:nvCxnSpPr>
          <p:cNvPr id="27" name="Düz Bağlayıcı 26"/>
          <p:cNvCxnSpPr/>
          <p:nvPr/>
        </p:nvCxnSpPr>
        <p:spPr>
          <a:xfrm flipV="1">
            <a:off x="2810626" y="1600643"/>
            <a:ext cx="0" cy="2477087"/>
          </a:xfrm>
          <a:prstGeom prst="line">
            <a:avLst/>
          </a:prstGeom>
          <a:ln w="38100"/>
        </p:spPr>
        <p:style>
          <a:lnRef idx="3">
            <a:schemeClr val="dk1"/>
          </a:lnRef>
          <a:fillRef idx="0">
            <a:schemeClr val="dk1"/>
          </a:fillRef>
          <a:effectRef idx="2">
            <a:schemeClr val="dk1"/>
          </a:effectRef>
          <a:fontRef idx="minor">
            <a:schemeClr val="tx1"/>
          </a:fontRef>
        </p:style>
      </p:cxnSp>
      <p:cxnSp>
        <p:nvCxnSpPr>
          <p:cNvPr id="28" name="Düz Bağlayıcı 27"/>
          <p:cNvCxnSpPr/>
          <p:nvPr/>
        </p:nvCxnSpPr>
        <p:spPr>
          <a:xfrm flipV="1">
            <a:off x="5969577" y="1625356"/>
            <a:ext cx="0" cy="2477087"/>
          </a:xfrm>
          <a:prstGeom prst="line">
            <a:avLst/>
          </a:prstGeom>
          <a:ln w="38100"/>
        </p:spPr>
        <p:style>
          <a:lnRef idx="3">
            <a:schemeClr val="dk1"/>
          </a:lnRef>
          <a:fillRef idx="0">
            <a:schemeClr val="dk1"/>
          </a:fillRef>
          <a:effectRef idx="2">
            <a:schemeClr val="dk1"/>
          </a:effectRef>
          <a:fontRef idx="minor">
            <a:schemeClr val="tx1"/>
          </a:fontRef>
        </p:style>
      </p:cxnSp>
      <p:cxnSp>
        <p:nvCxnSpPr>
          <p:cNvPr id="29" name="Düz Bağlayıcı 28"/>
          <p:cNvCxnSpPr/>
          <p:nvPr/>
        </p:nvCxnSpPr>
        <p:spPr>
          <a:xfrm flipV="1">
            <a:off x="9176215" y="1625356"/>
            <a:ext cx="0" cy="2477087"/>
          </a:xfrm>
          <a:prstGeom prst="line">
            <a:avLst/>
          </a:prstGeom>
          <a:ln w="38100"/>
        </p:spPr>
        <p:style>
          <a:lnRef idx="3">
            <a:schemeClr val="dk1"/>
          </a:lnRef>
          <a:fillRef idx="0">
            <a:schemeClr val="dk1"/>
          </a:fillRef>
          <a:effectRef idx="2">
            <a:schemeClr val="dk1"/>
          </a:effectRef>
          <a:fontRef idx="minor">
            <a:schemeClr val="tx1"/>
          </a:fontRef>
        </p:style>
      </p:cxnSp>
      <p:cxnSp>
        <p:nvCxnSpPr>
          <p:cNvPr id="30" name="Düz Bağlayıcı 29"/>
          <p:cNvCxnSpPr/>
          <p:nvPr/>
        </p:nvCxnSpPr>
        <p:spPr>
          <a:xfrm flipV="1">
            <a:off x="11965693" y="1625356"/>
            <a:ext cx="0" cy="2477087"/>
          </a:xfrm>
          <a:prstGeom prst="line">
            <a:avLst/>
          </a:prstGeom>
          <a:ln w="38100"/>
        </p:spPr>
        <p:style>
          <a:lnRef idx="3">
            <a:schemeClr val="dk1"/>
          </a:lnRef>
          <a:fillRef idx="0">
            <a:schemeClr val="dk1"/>
          </a:fillRef>
          <a:effectRef idx="2">
            <a:schemeClr val="dk1"/>
          </a:effectRef>
          <a:fontRef idx="minor">
            <a:schemeClr val="tx1"/>
          </a:fontRef>
        </p:style>
      </p:cxnSp>
      <p:cxnSp>
        <p:nvCxnSpPr>
          <p:cNvPr id="31" name="Düz Bağlayıcı 30"/>
          <p:cNvCxnSpPr/>
          <p:nvPr/>
        </p:nvCxnSpPr>
        <p:spPr>
          <a:xfrm>
            <a:off x="370703" y="1591335"/>
            <a:ext cx="11578515" cy="24713"/>
          </a:xfrm>
          <a:prstGeom prst="line">
            <a:avLst/>
          </a:prstGeom>
          <a:ln w="38100"/>
        </p:spPr>
        <p:style>
          <a:lnRef idx="3">
            <a:schemeClr val="dk1"/>
          </a:lnRef>
          <a:fillRef idx="0">
            <a:schemeClr val="dk1"/>
          </a:fillRef>
          <a:effectRef idx="2">
            <a:schemeClr val="dk1"/>
          </a:effectRef>
          <a:fontRef idx="minor">
            <a:schemeClr val="tx1"/>
          </a:fontRef>
        </p:style>
      </p:cxnSp>
      <p:cxnSp>
        <p:nvCxnSpPr>
          <p:cNvPr id="32" name="Düz Bağlayıcı 31"/>
          <p:cNvCxnSpPr/>
          <p:nvPr/>
        </p:nvCxnSpPr>
        <p:spPr>
          <a:xfrm>
            <a:off x="2810626" y="4271421"/>
            <a:ext cx="6362276" cy="14531"/>
          </a:xfrm>
          <a:prstGeom prst="line">
            <a:avLst/>
          </a:prstGeom>
          <a:ln w="38100"/>
        </p:spPr>
        <p:style>
          <a:lnRef idx="3">
            <a:schemeClr val="dk1"/>
          </a:lnRef>
          <a:fillRef idx="0">
            <a:schemeClr val="dk1"/>
          </a:fillRef>
          <a:effectRef idx="2">
            <a:schemeClr val="dk1"/>
          </a:effectRef>
          <a:fontRef idx="minor">
            <a:schemeClr val="tx1"/>
          </a:fontRef>
        </p:style>
      </p:cxnSp>
      <p:cxnSp>
        <p:nvCxnSpPr>
          <p:cNvPr id="33" name="Düz Bağlayıcı 32"/>
          <p:cNvCxnSpPr/>
          <p:nvPr/>
        </p:nvCxnSpPr>
        <p:spPr>
          <a:xfrm flipV="1">
            <a:off x="2810626" y="6596950"/>
            <a:ext cx="6362275" cy="11952"/>
          </a:xfrm>
          <a:prstGeom prst="line">
            <a:avLst/>
          </a:prstGeom>
          <a:ln w="38100"/>
        </p:spPr>
        <p:style>
          <a:lnRef idx="3">
            <a:schemeClr val="dk1"/>
          </a:lnRef>
          <a:fillRef idx="0">
            <a:schemeClr val="dk1"/>
          </a:fillRef>
          <a:effectRef idx="2">
            <a:schemeClr val="dk1"/>
          </a:effectRef>
          <a:fontRef idx="minor">
            <a:schemeClr val="tx1"/>
          </a:fontRef>
        </p:style>
      </p:cxnSp>
      <p:cxnSp>
        <p:nvCxnSpPr>
          <p:cNvPr id="34" name="Düz Bağlayıcı 33"/>
          <p:cNvCxnSpPr/>
          <p:nvPr/>
        </p:nvCxnSpPr>
        <p:spPr>
          <a:xfrm flipV="1">
            <a:off x="2790420" y="4271421"/>
            <a:ext cx="0" cy="2313400"/>
          </a:xfrm>
          <a:prstGeom prst="line">
            <a:avLst/>
          </a:prstGeom>
          <a:ln w="38100"/>
        </p:spPr>
        <p:style>
          <a:lnRef idx="3">
            <a:schemeClr val="dk1"/>
          </a:lnRef>
          <a:fillRef idx="0">
            <a:schemeClr val="dk1"/>
          </a:fillRef>
          <a:effectRef idx="2">
            <a:schemeClr val="dk1"/>
          </a:effectRef>
          <a:fontRef idx="minor">
            <a:schemeClr val="tx1"/>
          </a:fontRef>
        </p:style>
      </p:cxnSp>
      <p:cxnSp>
        <p:nvCxnSpPr>
          <p:cNvPr id="37" name="Düz Bağlayıcı 36"/>
          <p:cNvCxnSpPr/>
          <p:nvPr/>
        </p:nvCxnSpPr>
        <p:spPr>
          <a:xfrm flipV="1">
            <a:off x="5983532" y="4271421"/>
            <a:ext cx="0" cy="2313400"/>
          </a:xfrm>
          <a:prstGeom prst="line">
            <a:avLst/>
          </a:prstGeom>
          <a:ln w="38100"/>
        </p:spPr>
        <p:style>
          <a:lnRef idx="3">
            <a:schemeClr val="dk1"/>
          </a:lnRef>
          <a:fillRef idx="0">
            <a:schemeClr val="dk1"/>
          </a:fillRef>
          <a:effectRef idx="2">
            <a:schemeClr val="dk1"/>
          </a:effectRef>
          <a:fontRef idx="minor">
            <a:schemeClr val="tx1"/>
          </a:fontRef>
        </p:style>
      </p:cxnSp>
      <p:cxnSp>
        <p:nvCxnSpPr>
          <p:cNvPr id="38" name="Düz Bağlayıcı 37"/>
          <p:cNvCxnSpPr/>
          <p:nvPr/>
        </p:nvCxnSpPr>
        <p:spPr>
          <a:xfrm flipV="1">
            <a:off x="9172902" y="4295502"/>
            <a:ext cx="0" cy="2313400"/>
          </a:xfrm>
          <a:prstGeom prst="line">
            <a:avLst/>
          </a:prstGeom>
          <a:ln w="38100"/>
        </p:spPr>
        <p:style>
          <a:lnRef idx="3">
            <a:schemeClr val="dk1"/>
          </a:lnRef>
          <a:fillRef idx="0">
            <a:schemeClr val="dk1"/>
          </a:fillRef>
          <a:effectRef idx="2">
            <a:schemeClr val="dk1"/>
          </a:effectRef>
          <a:fontRef idx="minor">
            <a:schemeClr val="tx1"/>
          </a:fontRef>
        </p:style>
      </p:cxnSp>
      <p:pic>
        <p:nvPicPr>
          <p:cNvPr id="4" name="Resim 3"/>
          <p:cNvPicPr>
            <a:picLocks noChangeAspect="1"/>
          </p:cNvPicPr>
          <p:nvPr/>
        </p:nvPicPr>
        <p:blipFill>
          <a:blip r:embed="rId2"/>
          <a:stretch>
            <a:fillRect/>
          </a:stretch>
        </p:blipFill>
        <p:spPr>
          <a:xfrm>
            <a:off x="578653" y="2396458"/>
            <a:ext cx="2086486" cy="1512294"/>
          </a:xfrm>
          <a:prstGeom prst="rect">
            <a:avLst/>
          </a:prstGeom>
        </p:spPr>
      </p:pic>
      <p:pic>
        <p:nvPicPr>
          <p:cNvPr id="8" name="Resim 7"/>
          <p:cNvPicPr>
            <a:picLocks noChangeAspect="1"/>
          </p:cNvPicPr>
          <p:nvPr/>
        </p:nvPicPr>
        <p:blipFill>
          <a:blip r:embed="rId3"/>
          <a:stretch>
            <a:fillRect/>
          </a:stretch>
        </p:blipFill>
        <p:spPr>
          <a:xfrm>
            <a:off x="2961944" y="2204677"/>
            <a:ext cx="2880444" cy="1788564"/>
          </a:xfrm>
          <a:prstGeom prst="rect">
            <a:avLst/>
          </a:prstGeom>
        </p:spPr>
      </p:pic>
      <p:pic>
        <p:nvPicPr>
          <p:cNvPr id="9" name="Resim 8"/>
          <p:cNvPicPr>
            <a:picLocks noChangeAspect="1"/>
          </p:cNvPicPr>
          <p:nvPr/>
        </p:nvPicPr>
        <p:blipFill>
          <a:blip r:embed="rId4"/>
          <a:stretch>
            <a:fillRect/>
          </a:stretch>
        </p:blipFill>
        <p:spPr>
          <a:xfrm>
            <a:off x="6172746" y="2244891"/>
            <a:ext cx="2825282" cy="1693997"/>
          </a:xfrm>
          <a:prstGeom prst="rect">
            <a:avLst/>
          </a:prstGeom>
        </p:spPr>
      </p:pic>
      <p:cxnSp>
        <p:nvCxnSpPr>
          <p:cNvPr id="13" name="Düz Bağlayıcı 12"/>
          <p:cNvCxnSpPr/>
          <p:nvPr/>
        </p:nvCxnSpPr>
        <p:spPr>
          <a:xfrm flipH="1">
            <a:off x="2977461" y="2204677"/>
            <a:ext cx="2864927" cy="1760894"/>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cxnSp>
        <p:nvCxnSpPr>
          <p:cNvPr id="17" name="Düz Bağlayıcı 16"/>
          <p:cNvCxnSpPr/>
          <p:nvPr/>
        </p:nvCxnSpPr>
        <p:spPr>
          <a:xfrm>
            <a:off x="2961944" y="2204677"/>
            <a:ext cx="2880444" cy="1798114"/>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pic>
        <p:nvPicPr>
          <p:cNvPr id="18" name="Resim 17"/>
          <p:cNvPicPr>
            <a:picLocks noChangeAspect="1"/>
          </p:cNvPicPr>
          <p:nvPr/>
        </p:nvPicPr>
        <p:blipFill>
          <a:blip r:embed="rId5"/>
          <a:stretch>
            <a:fillRect/>
          </a:stretch>
        </p:blipFill>
        <p:spPr>
          <a:xfrm>
            <a:off x="9348160" y="2267332"/>
            <a:ext cx="2433101" cy="1671556"/>
          </a:xfrm>
          <a:prstGeom prst="rect">
            <a:avLst/>
          </a:prstGeom>
        </p:spPr>
      </p:pic>
      <p:pic>
        <p:nvPicPr>
          <p:cNvPr id="19" name="Resim 18"/>
          <p:cNvPicPr>
            <a:picLocks noChangeAspect="1"/>
          </p:cNvPicPr>
          <p:nvPr/>
        </p:nvPicPr>
        <p:blipFill>
          <a:blip r:embed="rId6"/>
          <a:stretch>
            <a:fillRect/>
          </a:stretch>
        </p:blipFill>
        <p:spPr>
          <a:xfrm>
            <a:off x="2990058" y="4770052"/>
            <a:ext cx="2793837" cy="1761365"/>
          </a:xfrm>
          <a:prstGeom prst="rect">
            <a:avLst/>
          </a:prstGeom>
        </p:spPr>
      </p:pic>
      <p:pic>
        <p:nvPicPr>
          <p:cNvPr id="20" name="Resim 19"/>
          <p:cNvPicPr>
            <a:picLocks noChangeAspect="1"/>
          </p:cNvPicPr>
          <p:nvPr/>
        </p:nvPicPr>
        <p:blipFill>
          <a:blip r:embed="rId7"/>
          <a:stretch>
            <a:fillRect/>
          </a:stretch>
        </p:blipFill>
        <p:spPr>
          <a:xfrm>
            <a:off x="6212481" y="4770051"/>
            <a:ext cx="2760783" cy="1761365"/>
          </a:xfrm>
          <a:prstGeom prst="rect">
            <a:avLst/>
          </a:prstGeom>
        </p:spPr>
      </p:pic>
    </p:spTree>
    <p:extLst>
      <p:ext uri="{BB962C8B-B14F-4D97-AF65-F5344CB8AC3E}">
        <p14:creationId xmlns:p14="http://schemas.microsoft.com/office/powerpoint/2010/main" val="35061705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solidFill>
                  <a:srgbClr val="FF0000"/>
                </a:solidFill>
              </a:rPr>
              <a:t>Ancak</a:t>
            </a:r>
            <a:endParaRPr lang="tr-TR" b="1" dirty="0">
              <a:solidFill>
                <a:srgbClr val="FF0000"/>
              </a:solidFill>
            </a:endParaRPr>
          </a:p>
        </p:txBody>
      </p:sp>
      <p:graphicFrame>
        <p:nvGraphicFramePr>
          <p:cNvPr id="4" name="İçerik Yer Tutucusu 3"/>
          <p:cNvGraphicFramePr>
            <a:graphicFrameLocks noGrp="1"/>
          </p:cNvGraphicFramePr>
          <p:nvPr>
            <p:ph idx="1"/>
            <p:extLst/>
          </p:nvPr>
        </p:nvGraphicFramePr>
        <p:xfrm>
          <a:off x="838200" y="962526"/>
          <a:ext cx="10515600" cy="56428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353314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000" b="1" dirty="0" smtClean="0">
                <a:solidFill>
                  <a:srgbClr val="FF0000"/>
                </a:solidFill>
              </a:rPr>
              <a:t>Zarfların sayımı tamamlandıktan sonra</a:t>
            </a:r>
            <a:endParaRPr lang="tr-TR" sz="4000" b="1" dirty="0">
              <a:solidFill>
                <a:srgbClr val="FF0000"/>
              </a:solidFill>
            </a:endParaRPr>
          </a:p>
        </p:txBody>
      </p:sp>
      <p:sp>
        <p:nvSpPr>
          <p:cNvPr id="3" name="İçerik Yer Tutucusu 2"/>
          <p:cNvSpPr>
            <a:spLocks noGrp="1"/>
          </p:cNvSpPr>
          <p:nvPr>
            <p:ph idx="1"/>
          </p:nvPr>
        </p:nvSpPr>
        <p:spPr>
          <a:xfrm>
            <a:off x="205946" y="1474572"/>
            <a:ext cx="4372027" cy="5016393"/>
          </a:xfrm>
        </p:spPr>
        <p:txBody>
          <a:bodyPr>
            <a:normAutofit fontScale="85000" lnSpcReduction="20000"/>
          </a:bodyPr>
          <a:lstStyle/>
          <a:p>
            <a:pPr marL="0" indent="0">
              <a:buNone/>
            </a:pPr>
            <a:r>
              <a:rPr lang="tr-TR" dirty="0" smtClean="0"/>
              <a:t>Sandıktan çıkan geçerli ve geçersiz zarf sayısı oy kullanan seçmen sayısı ile karşılaştırılır. </a:t>
            </a:r>
          </a:p>
          <a:p>
            <a:pPr marL="0" indent="0">
              <a:buNone/>
            </a:pPr>
            <a:r>
              <a:rPr lang="tr-TR" dirty="0"/>
              <a:t>Zarf sayısı, oy kullanan seçmen sayısına eşit veya eksik ise başkaca bir işlem yapılmaz</a:t>
            </a:r>
            <a:r>
              <a:rPr lang="tr-TR" dirty="0" smtClean="0"/>
              <a:t>.</a:t>
            </a:r>
          </a:p>
          <a:p>
            <a:pPr marL="0" indent="0">
              <a:buNone/>
            </a:pPr>
            <a:r>
              <a:rPr lang="tr-TR" dirty="0">
                <a:solidFill>
                  <a:srgbClr val="7030A0"/>
                </a:solidFill>
              </a:rPr>
              <a:t>Zarf sayısı, oy kullanan seçmen sayısından fazla ise eşitliği sağlamak için önce geçersiz zarf sayısı düşülür. Geçersiz zarf sayısının düşülmesi halinde de eşitlik sağlanamıyorsa, </a:t>
            </a:r>
            <a:r>
              <a:rPr lang="tr-TR" dirty="0" smtClean="0">
                <a:solidFill>
                  <a:srgbClr val="7030A0"/>
                </a:solidFill>
              </a:rPr>
              <a:t>geçerli </a:t>
            </a:r>
            <a:r>
              <a:rPr lang="tr-TR" dirty="0">
                <a:solidFill>
                  <a:srgbClr val="7030A0"/>
                </a:solidFill>
              </a:rPr>
              <a:t>zarflar arasından, eşitliği sağlayacak sayıda zarfı gelişigüzel </a:t>
            </a:r>
            <a:r>
              <a:rPr lang="tr-TR" dirty="0" smtClean="0">
                <a:solidFill>
                  <a:srgbClr val="7030A0"/>
                </a:solidFill>
              </a:rPr>
              <a:t>çekilir </a:t>
            </a:r>
            <a:r>
              <a:rPr lang="tr-TR" dirty="0">
                <a:solidFill>
                  <a:srgbClr val="7030A0"/>
                </a:solidFill>
              </a:rPr>
              <a:t>ve bu zarflar açılmadan derhal yakılarak imha edilir.</a:t>
            </a:r>
          </a:p>
        </p:txBody>
      </p:sp>
      <p:pic>
        <p:nvPicPr>
          <p:cNvPr id="4" name="Resim 3"/>
          <p:cNvPicPr>
            <a:picLocks noChangeAspect="1"/>
          </p:cNvPicPr>
          <p:nvPr/>
        </p:nvPicPr>
        <p:blipFill>
          <a:blip r:embed="rId2"/>
          <a:stretch>
            <a:fillRect/>
          </a:stretch>
        </p:blipFill>
        <p:spPr>
          <a:xfrm>
            <a:off x="4848415" y="1594965"/>
            <a:ext cx="6993288" cy="5032375"/>
          </a:xfrm>
          <a:prstGeom prst="rect">
            <a:avLst/>
          </a:prstGeom>
        </p:spPr>
      </p:pic>
      <p:pic>
        <p:nvPicPr>
          <p:cNvPr id="5" name="Resim 4"/>
          <p:cNvPicPr>
            <a:picLocks noChangeAspect="1"/>
          </p:cNvPicPr>
          <p:nvPr/>
        </p:nvPicPr>
        <p:blipFill>
          <a:blip r:embed="rId3"/>
          <a:stretch>
            <a:fillRect/>
          </a:stretch>
        </p:blipFill>
        <p:spPr>
          <a:xfrm>
            <a:off x="10908956" y="5862960"/>
            <a:ext cx="662304" cy="628006"/>
          </a:xfrm>
          <a:prstGeom prst="rect">
            <a:avLst/>
          </a:prstGeom>
        </p:spPr>
      </p:pic>
    </p:spTree>
    <p:extLst>
      <p:ext uri="{BB962C8B-B14F-4D97-AF65-F5344CB8AC3E}">
        <p14:creationId xmlns:p14="http://schemas.microsoft.com/office/powerpoint/2010/main" val="1422343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000" b="1" dirty="0" smtClean="0">
                <a:solidFill>
                  <a:srgbClr val="FF0000"/>
                </a:solidFill>
              </a:rPr>
              <a:t>Zarfların açılması</a:t>
            </a:r>
            <a:endParaRPr lang="tr-TR" sz="4000" b="1" dirty="0">
              <a:solidFill>
                <a:srgbClr val="FF0000"/>
              </a:solidFill>
            </a:endParaRPr>
          </a:p>
        </p:txBody>
      </p:sp>
      <p:sp>
        <p:nvSpPr>
          <p:cNvPr id="3" name="İçerik Yer Tutucusu 2"/>
          <p:cNvSpPr>
            <a:spLocks noGrp="1"/>
          </p:cNvSpPr>
          <p:nvPr>
            <p:ph idx="1"/>
          </p:nvPr>
        </p:nvSpPr>
        <p:spPr>
          <a:xfrm>
            <a:off x="838200" y="1825625"/>
            <a:ext cx="4326924" cy="4351338"/>
          </a:xfrm>
        </p:spPr>
        <p:txBody>
          <a:bodyPr>
            <a:normAutofit/>
          </a:bodyPr>
          <a:lstStyle/>
          <a:p>
            <a:pPr marL="0" indent="0">
              <a:buNone/>
            </a:pPr>
            <a:r>
              <a:rPr lang="tr-TR" dirty="0" smtClean="0"/>
              <a:t>Geçersiz zarflar açılmadan paketlenir, paket mühürlenir ve oy torbasına konulur. </a:t>
            </a:r>
          </a:p>
          <a:p>
            <a:pPr marL="0" indent="0">
              <a:buNone/>
            </a:pPr>
            <a:endParaRPr lang="tr-TR" dirty="0" smtClean="0"/>
          </a:p>
          <a:p>
            <a:pPr marL="0" indent="0">
              <a:buNone/>
            </a:pPr>
            <a:r>
              <a:rPr lang="tr-TR" dirty="0" smtClean="0"/>
              <a:t>Daha sonra geçerli zarflar bir </a:t>
            </a:r>
            <a:r>
              <a:rPr lang="tr-TR" dirty="0" err="1" smtClean="0"/>
              <a:t>bir</a:t>
            </a:r>
            <a:r>
              <a:rPr lang="tr-TR" dirty="0" smtClean="0"/>
              <a:t> açılarak Cumhurbaşkanı Seçimi ve Milletvekili Genel Seçimi Oy Pusulaları herhangi bir sayım yapılmadan öncelikle ayrılır</a:t>
            </a:r>
          </a:p>
        </p:txBody>
      </p:sp>
      <p:pic>
        <p:nvPicPr>
          <p:cNvPr id="5" name="Resim 4"/>
          <p:cNvPicPr>
            <a:picLocks noChangeAspect="1"/>
          </p:cNvPicPr>
          <p:nvPr/>
        </p:nvPicPr>
        <p:blipFill>
          <a:blip r:embed="rId2"/>
          <a:stretch>
            <a:fillRect/>
          </a:stretch>
        </p:blipFill>
        <p:spPr>
          <a:xfrm>
            <a:off x="5972432" y="1252150"/>
            <a:ext cx="5977839" cy="5605849"/>
          </a:xfrm>
          <a:prstGeom prst="rect">
            <a:avLst/>
          </a:prstGeom>
        </p:spPr>
      </p:pic>
    </p:spTree>
    <p:extLst>
      <p:ext uri="{BB962C8B-B14F-4D97-AF65-F5344CB8AC3E}">
        <p14:creationId xmlns:p14="http://schemas.microsoft.com/office/powerpoint/2010/main" val="1535283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36838" y="376494"/>
            <a:ext cx="10515600" cy="883895"/>
          </a:xfrm>
        </p:spPr>
        <p:txBody>
          <a:bodyPr>
            <a:normAutofit fontScale="90000"/>
          </a:bodyPr>
          <a:lstStyle/>
          <a:p>
            <a:r>
              <a:rPr lang="tr-TR" sz="4000" b="1" dirty="0">
                <a:solidFill>
                  <a:srgbClr val="FF0000"/>
                </a:solidFill>
              </a:rPr>
              <a:t>Cumhurbaşkanı seçimine ait oy pusulalarının sayım ve dökümü</a:t>
            </a:r>
          </a:p>
        </p:txBody>
      </p:sp>
      <p:graphicFrame>
        <p:nvGraphicFramePr>
          <p:cNvPr id="5" name="İçerik Yer Tutucusu 4"/>
          <p:cNvGraphicFramePr>
            <a:graphicFrameLocks noGrp="1"/>
          </p:cNvGraphicFramePr>
          <p:nvPr>
            <p:ph idx="1"/>
            <p:extLst/>
          </p:nvPr>
        </p:nvGraphicFramePr>
        <p:xfrm>
          <a:off x="469558" y="1408670"/>
          <a:ext cx="10700950" cy="27912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Resim 6"/>
          <p:cNvPicPr>
            <a:picLocks noChangeAspect="1"/>
          </p:cNvPicPr>
          <p:nvPr/>
        </p:nvPicPr>
        <p:blipFill>
          <a:blip r:embed="rId7"/>
          <a:stretch>
            <a:fillRect/>
          </a:stretch>
        </p:blipFill>
        <p:spPr>
          <a:xfrm>
            <a:off x="2619632" y="4199881"/>
            <a:ext cx="5486400" cy="2524125"/>
          </a:xfrm>
          <a:prstGeom prst="rect">
            <a:avLst/>
          </a:prstGeom>
        </p:spPr>
      </p:pic>
    </p:spTree>
    <p:extLst>
      <p:ext uri="{BB962C8B-B14F-4D97-AF65-F5344CB8AC3E}">
        <p14:creationId xmlns:p14="http://schemas.microsoft.com/office/powerpoint/2010/main" val="26629036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85119" y="436606"/>
            <a:ext cx="10515600" cy="535460"/>
          </a:xfrm>
        </p:spPr>
        <p:txBody>
          <a:bodyPr>
            <a:normAutofit fontScale="90000"/>
          </a:bodyPr>
          <a:lstStyle/>
          <a:p>
            <a:r>
              <a:rPr lang="tr-TR" sz="4000" b="1" dirty="0" smtClean="0">
                <a:solidFill>
                  <a:srgbClr val="FF0000"/>
                </a:solidFill>
              </a:rPr>
              <a:t>İttifak alanı</a:t>
            </a:r>
            <a:endParaRPr lang="tr-TR" sz="4000" b="1" dirty="0">
              <a:solidFill>
                <a:srgbClr val="FF0000"/>
              </a:solidFill>
            </a:endParaRPr>
          </a:p>
        </p:txBody>
      </p:sp>
      <p:sp>
        <p:nvSpPr>
          <p:cNvPr id="3" name="İçerik Yer Tutucusu 2"/>
          <p:cNvSpPr>
            <a:spLocks noGrp="1"/>
          </p:cNvSpPr>
          <p:nvPr>
            <p:ph idx="1"/>
          </p:nvPr>
        </p:nvSpPr>
        <p:spPr>
          <a:xfrm>
            <a:off x="838200" y="1334531"/>
            <a:ext cx="10515600" cy="2199502"/>
          </a:xfrm>
        </p:spPr>
        <p:txBody>
          <a:bodyPr>
            <a:normAutofit fontScale="92500"/>
          </a:bodyPr>
          <a:lstStyle/>
          <a:p>
            <a:pPr marL="0" indent="0">
              <a:buNone/>
            </a:pPr>
            <a:r>
              <a:rPr lang="tr-TR" dirty="0" smtClean="0"/>
              <a:t>‘Milletvekili Genel </a:t>
            </a:r>
            <a:r>
              <a:rPr lang="tr-TR" dirty="0" err="1" smtClean="0"/>
              <a:t>Seçimi’ne</a:t>
            </a:r>
            <a:r>
              <a:rPr lang="tr-TR" dirty="0" smtClean="0"/>
              <a:t> ait oy </a:t>
            </a:r>
            <a:r>
              <a:rPr lang="tr-TR" dirty="0"/>
              <a:t>pusulalarında </a:t>
            </a:r>
            <a:r>
              <a:rPr lang="tr-TR" b="1" dirty="0"/>
              <a:t>İTTİFAK ALANI </a:t>
            </a:r>
            <a:r>
              <a:rPr lang="tr-TR" dirty="0"/>
              <a:t>yer alacaktır. </a:t>
            </a:r>
          </a:p>
          <a:p>
            <a:pPr marL="0" indent="0">
              <a:buNone/>
            </a:pPr>
            <a:r>
              <a:rPr lang="tr-TR" dirty="0" smtClean="0"/>
              <a:t>İttifak alanı ittifak </a:t>
            </a:r>
            <a:r>
              <a:rPr lang="tr-TR" dirty="0"/>
              <a:t>unvanı bölümü ile aralarındaki boşluk dâhil ittifak yapan siyasi partilerin sütunlarının tamamını ifade </a:t>
            </a:r>
            <a:r>
              <a:rPr lang="tr-TR" dirty="0" smtClean="0"/>
              <a:t>eder.</a:t>
            </a:r>
          </a:p>
          <a:p>
            <a:pPr marL="0" indent="0">
              <a:buNone/>
            </a:pPr>
            <a:r>
              <a:rPr lang="tr-TR" dirty="0" smtClean="0"/>
              <a:t>Aşağıda da görüldüğü üzere oy pusulalarında iki farklı ittifak alanı yer alacaktır. </a:t>
            </a:r>
            <a:endParaRPr lang="tr-TR" dirty="0"/>
          </a:p>
          <a:p>
            <a:endParaRPr lang="tr-TR" dirty="0"/>
          </a:p>
        </p:txBody>
      </p:sp>
      <p:pic>
        <p:nvPicPr>
          <p:cNvPr id="4" name="Resim 3"/>
          <p:cNvPicPr>
            <a:picLocks noChangeAspect="1"/>
          </p:cNvPicPr>
          <p:nvPr/>
        </p:nvPicPr>
        <p:blipFill>
          <a:blip r:embed="rId2"/>
          <a:stretch>
            <a:fillRect/>
          </a:stretch>
        </p:blipFill>
        <p:spPr>
          <a:xfrm>
            <a:off x="2960731" y="3346879"/>
            <a:ext cx="5924550" cy="3409950"/>
          </a:xfrm>
          <a:prstGeom prst="rect">
            <a:avLst/>
          </a:prstGeom>
        </p:spPr>
      </p:pic>
    </p:spTree>
    <p:extLst>
      <p:ext uri="{BB962C8B-B14F-4D97-AF65-F5344CB8AC3E}">
        <p14:creationId xmlns:p14="http://schemas.microsoft.com/office/powerpoint/2010/main" val="995808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000" b="1" dirty="0">
                <a:solidFill>
                  <a:srgbClr val="FF0000"/>
                </a:solidFill>
              </a:rPr>
              <a:t>İttifaklara verilen oyların sayım döküm cetveline işlenmesi</a:t>
            </a:r>
          </a:p>
        </p:txBody>
      </p:sp>
      <p:sp>
        <p:nvSpPr>
          <p:cNvPr id="3" name="İçerik Yer Tutucusu 2"/>
          <p:cNvSpPr>
            <a:spLocks noGrp="1"/>
          </p:cNvSpPr>
          <p:nvPr>
            <p:ph idx="1"/>
          </p:nvPr>
        </p:nvSpPr>
        <p:spPr>
          <a:xfrm>
            <a:off x="838200" y="1611442"/>
            <a:ext cx="10515600" cy="826958"/>
          </a:xfrm>
        </p:spPr>
        <p:txBody>
          <a:bodyPr>
            <a:normAutofit fontScale="62500" lnSpcReduction="20000"/>
          </a:bodyPr>
          <a:lstStyle/>
          <a:p>
            <a:pPr marL="0" indent="0">
              <a:buNone/>
            </a:pPr>
            <a:r>
              <a:rPr lang="tr-TR" dirty="0"/>
              <a:t>İttifak alanı içerisinde, “EVET” ya da “TERCİH” mührü </a:t>
            </a:r>
            <a:r>
              <a:rPr lang="tr-TR" dirty="0" smtClean="0"/>
              <a:t>vurulması </a:t>
            </a:r>
            <a:r>
              <a:rPr lang="tr-TR" dirty="0"/>
              <a:t>durumunda oy pusulası geçerli kabul edilir ve sayım döküm cetvelinde o siyasi partinin sayım döküm cetveldeki sütununa işaretlenir </a:t>
            </a:r>
            <a:endParaRPr lang="tr-TR" dirty="0" smtClean="0"/>
          </a:p>
          <a:p>
            <a:pPr marL="0" indent="0">
              <a:buNone/>
            </a:pPr>
            <a:r>
              <a:rPr lang="tr-TR" dirty="0"/>
              <a:t> </a:t>
            </a:r>
            <a:r>
              <a:rPr lang="tr-TR" dirty="0" smtClean="0"/>
              <a:t>                                  Milletvekili Genel Seçimine ait bir sayım döküm cetveli örneği. </a:t>
            </a:r>
            <a:endParaRPr lang="tr-TR" dirty="0"/>
          </a:p>
        </p:txBody>
      </p:sp>
      <p:pic>
        <p:nvPicPr>
          <p:cNvPr id="5" name="Resim 4"/>
          <p:cNvPicPr>
            <a:picLocks noChangeAspect="1"/>
          </p:cNvPicPr>
          <p:nvPr/>
        </p:nvPicPr>
        <p:blipFill>
          <a:blip r:embed="rId2"/>
          <a:stretch>
            <a:fillRect/>
          </a:stretch>
        </p:blipFill>
        <p:spPr>
          <a:xfrm>
            <a:off x="2010032" y="2438400"/>
            <a:ext cx="7954692" cy="4239496"/>
          </a:xfrm>
          <a:prstGeom prst="rect">
            <a:avLst/>
          </a:prstGeom>
        </p:spPr>
      </p:pic>
    </p:spTree>
    <p:extLst>
      <p:ext uri="{BB962C8B-B14F-4D97-AF65-F5344CB8AC3E}">
        <p14:creationId xmlns:p14="http://schemas.microsoft.com/office/powerpoint/2010/main" val="15839158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54227" y="365125"/>
            <a:ext cx="9984259" cy="1325563"/>
          </a:xfrm>
        </p:spPr>
        <p:txBody>
          <a:bodyPr>
            <a:normAutofit/>
          </a:bodyPr>
          <a:lstStyle/>
          <a:p>
            <a:r>
              <a:rPr lang="tr-TR" sz="2800" b="1" dirty="0" smtClean="0"/>
              <a:t>Bir siyasi partiye ayrılan alana </a:t>
            </a:r>
            <a:r>
              <a:rPr lang="tr-TR" sz="2800" b="1" dirty="0"/>
              <a:t>EVET ya da TERCİH mührü basılmışsa bu oy sayım döküm cetvelinde ilgili siyasi partiye ayrılan alana işaretlenir</a:t>
            </a:r>
          </a:p>
        </p:txBody>
      </p:sp>
      <p:pic>
        <p:nvPicPr>
          <p:cNvPr id="4" name="İçerik Yer Tutucusu 3"/>
          <p:cNvPicPr>
            <a:picLocks noGrp="1" noChangeAspect="1"/>
          </p:cNvPicPr>
          <p:nvPr>
            <p:ph idx="1"/>
          </p:nvPr>
        </p:nvPicPr>
        <p:blipFill>
          <a:blip r:embed="rId2"/>
          <a:stretch>
            <a:fillRect/>
          </a:stretch>
        </p:blipFill>
        <p:spPr>
          <a:xfrm>
            <a:off x="201569" y="2354584"/>
            <a:ext cx="5268284" cy="3564817"/>
          </a:xfrm>
          <a:prstGeom prst="rect">
            <a:avLst/>
          </a:prstGeom>
        </p:spPr>
      </p:pic>
      <p:pic>
        <p:nvPicPr>
          <p:cNvPr id="5" name="Resim 4"/>
          <p:cNvPicPr>
            <a:picLocks noChangeAspect="1"/>
          </p:cNvPicPr>
          <p:nvPr/>
        </p:nvPicPr>
        <p:blipFill>
          <a:blip r:embed="rId3"/>
          <a:stretch>
            <a:fillRect/>
          </a:stretch>
        </p:blipFill>
        <p:spPr>
          <a:xfrm>
            <a:off x="5576068" y="2354584"/>
            <a:ext cx="6401748" cy="3401498"/>
          </a:xfrm>
          <a:prstGeom prst="rect">
            <a:avLst/>
          </a:prstGeom>
        </p:spPr>
      </p:pic>
    </p:spTree>
    <p:extLst>
      <p:ext uri="{BB962C8B-B14F-4D97-AF65-F5344CB8AC3E}">
        <p14:creationId xmlns:p14="http://schemas.microsoft.com/office/powerpoint/2010/main" val="8051297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01570" y="365125"/>
            <a:ext cx="10301826" cy="1325563"/>
          </a:xfrm>
        </p:spPr>
        <p:txBody>
          <a:bodyPr>
            <a:normAutofit/>
          </a:bodyPr>
          <a:lstStyle/>
          <a:p>
            <a:r>
              <a:rPr lang="tr-TR" sz="2800" b="1" dirty="0" smtClean="0"/>
              <a:t>Hem ittifak içinde yer alan bir </a:t>
            </a:r>
            <a:r>
              <a:rPr lang="tr-TR" sz="2800" b="1" dirty="0"/>
              <a:t>siyasi partiye ayrılan alana hem de ittifak unvanı </a:t>
            </a:r>
            <a:r>
              <a:rPr lang="tr-TR" sz="2800" b="1" dirty="0" smtClean="0"/>
              <a:t>bölümüne EVET ya da TERCİH mührü basılmışsa bu oy sayım döküm cetvelinde ilgili siyasi partiye ayrılan alana işaretlenir</a:t>
            </a:r>
            <a:endParaRPr lang="tr-TR" sz="2800" b="1" dirty="0"/>
          </a:p>
        </p:txBody>
      </p:sp>
      <p:pic>
        <p:nvPicPr>
          <p:cNvPr id="5" name="Resim 4"/>
          <p:cNvPicPr>
            <a:picLocks noChangeAspect="1"/>
          </p:cNvPicPr>
          <p:nvPr/>
        </p:nvPicPr>
        <p:blipFill>
          <a:blip r:embed="rId2"/>
          <a:stretch>
            <a:fillRect/>
          </a:stretch>
        </p:blipFill>
        <p:spPr>
          <a:xfrm>
            <a:off x="5576068" y="2354584"/>
            <a:ext cx="6401748" cy="3401498"/>
          </a:xfrm>
          <a:prstGeom prst="rect">
            <a:avLst/>
          </a:prstGeom>
        </p:spPr>
      </p:pic>
      <p:pic>
        <p:nvPicPr>
          <p:cNvPr id="7" name="Resim 6"/>
          <p:cNvPicPr>
            <a:picLocks noChangeAspect="1"/>
          </p:cNvPicPr>
          <p:nvPr/>
        </p:nvPicPr>
        <p:blipFill>
          <a:blip r:embed="rId3"/>
          <a:stretch>
            <a:fillRect/>
          </a:stretch>
        </p:blipFill>
        <p:spPr>
          <a:xfrm>
            <a:off x="89628" y="2427224"/>
            <a:ext cx="5402859" cy="3328858"/>
          </a:xfrm>
          <a:prstGeom prst="rect">
            <a:avLst/>
          </a:prstGeom>
        </p:spPr>
      </p:pic>
    </p:spTree>
    <p:extLst>
      <p:ext uri="{BB962C8B-B14F-4D97-AF65-F5344CB8AC3E}">
        <p14:creationId xmlns:p14="http://schemas.microsoft.com/office/powerpoint/2010/main" val="10958541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01570" y="365125"/>
            <a:ext cx="10301826" cy="1325563"/>
          </a:xfrm>
        </p:spPr>
        <p:txBody>
          <a:bodyPr>
            <a:normAutofit/>
          </a:bodyPr>
          <a:lstStyle/>
          <a:p>
            <a:r>
              <a:rPr lang="tr-TR" sz="2800" b="1" dirty="0" smtClean="0"/>
              <a:t>İttifak unvanının yazılı olduğu alana taşacak şekilde bir siyasi partiye ayrılan bölüme EVET ya da TERCİH mührü basılmışsa bu oy sayım döküm cetvelinde ilgili siyasi partiye ayrılan alana işaretlenir</a:t>
            </a:r>
            <a:endParaRPr lang="tr-TR" sz="2800" b="1" dirty="0"/>
          </a:p>
        </p:txBody>
      </p:sp>
      <p:pic>
        <p:nvPicPr>
          <p:cNvPr id="5" name="Resim 4"/>
          <p:cNvPicPr>
            <a:picLocks noChangeAspect="1"/>
          </p:cNvPicPr>
          <p:nvPr/>
        </p:nvPicPr>
        <p:blipFill>
          <a:blip r:embed="rId2"/>
          <a:stretch>
            <a:fillRect/>
          </a:stretch>
        </p:blipFill>
        <p:spPr>
          <a:xfrm>
            <a:off x="5576068" y="2354584"/>
            <a:ext cx="6401748" cy="3401498"/>
          </a:xfrm>
          <a:prstGeom prst="rect">
            <a:avLst/>
          </a:prstGeom>
        </p:spPr>
      </p:pic>
      <p:pic>
        <p:nvPicPr>
          <p:cNvPr id="3" name="Resim 2"/>
          <p:cNvPicPr>
            <a:picLocks noChangeAspect="1"/>
          </p:cNvPicPr>
          <p:nvPr/>
        </p:nvPicPr>
        <p:blipFill>
          <a:blip r:embed="rId3"/>
          <a:stretch>
            <a:fillRect/>
          </a:stretch>
        </p:blipFill>
        <p:spPr>
          <a:xfrm>
            <a:off x="97620" y="2507649"/>
            <a:ext cx="5478448" cy="3095367"/>
          </a:xfrm>
          <a:prstGeom prst="rect">
            <a:avLst/>
          </a:prstGeom>
        </p:spPr>
      </p:pic>
    </p:spTree>
    <p:extLst>
      <p:ext uri="{BB962C8B-B14F-4D97-AF65-F5344CB8AC3E}">
        <p14:creationId xmlns:p14="http://schemas.microsoft.com/office/powerpoint/2010/main" val="40171725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38897" y="365125"/>
            <a:ext cx="10140779" cy="1702572"/>
          </a:xfrm>
        </p:spPr>
        <p:txBody>
          <a:bodyPr>
            <a:noAutofit/>
          </a:bodyPr>
          <a:lstStyle/>
          <a:p>
            <a:r>
              <a:rPr lang="tr-TR" sz="2800" dirty="0" smtClean="0"/>
              <a:t>Yukarıdaki durumlar dışında yalnız </a:t>
            </a:r>
            <a:r>
              <a:rPr lang="tr-TR" sz="2800" dirty="0"/>
              <a:t>ittifak alanı içerisine “EVET” </a:t>
            </a:r>
            <a:r>
              <a:rPr lang="tr-TR" sz="2800" dirty="0" smtClean="0"/>
              <a:t>ya da ‘’TERCİH’’ mührünün </a:t>
            </a:r>
            <a:r>
              <a:rPr lang="tr-TR" sz="2800" dirty="0"/>
              <a:t>basıldığı her durumda </a:t>
            </a:r>
            <a:r>
              <a:rPr lang="tr-TR" sz="2800" i="1" dirty="0" smtClean="0"/>
              <a:t>(aşağıdaki örneklerde olduğu gibi), </a:t>
            </a:r>
            <a:r>
              <a:rPr lang="tr-TR" sz="2800" dirty="0" smtClean="0"/>
              <a:t>bu </a:t>
            </a:r>
            <a:r>
              <a:rPr lang="tr-TR" sz="2800" dirty="0"/>
              <a:t>oy pusulaları da geçerli kabul edilir ve sayım döküm cetvelinde </a:t>
            </a:r>
            <a:r>
              <a:rPr lang="tr-TR" sz="2800" b="1" dirty="0"/>
              <a:t>İTTİFAKIN ORTAK OYLARI</a:t>
            </a:r>
            <a:r>
              <a:rPr lang="tr-TR" sz="2800" dirty="0"/>
              <a:t> sütununa rakamlar birden başlamak üzere, sırasına göre çizilmek suretiyle, ayrı ayrı işaretlenir</a:t>
            </a:r>
          </a:p>
        </p:txBody>
      </p:sp>
      <p:pic>
        <p:nvPicPr>
          <p:cNvPr id="4" name="Resim 3"/>
          <p:cNvPicPr>
            <a:picLocks noChangeAspect="1"/>
          </p:cNvPicPr>
          <p:nvPr/>
        </p:nvPicPr>
        <p:blipFill>
          <a:blip r:embed="rId2"/>
          <a:stretch>
            <a:fillRect/>
          </a:stretch>
        </p:blipFill>
        <p:spPr>
          <a:xfrm>
            <a:off x="398376" y="2313551"/>
            <a:ext cx="4816175" cy="3996889"/>
          </a:xfrm>
          <a:prstGeom prst="rect">
            <a:avLst/>
          </a:prstGeom>
        </p:spPr>
      </p:pic>
      <p:pic>
        <p:nvPicPr>
          <p:cNvPr id="5" name="Resim 4"/>
          <p:cNvPicPr>
            <a:picLocks noChangeAspect="1"/>
          </p:cNvPicPr>
          <p:nvPr/>
        </p:nvPicPr>
        <p:blipFill>
          <a:blip r:embed="rId3"/>
          <a:stretch>
            <a:fillRect/>
          </a:stretch>
        </p:blipFill>
        <p:spPr>
          <a:xfrm>
            <a:off x="5214551" y="2431286"/>
            <a:ext cx="6862119" cy="3761417"/>
          </a:xfrm>
          <a:prstGeom prst="rect">
            <a:avLst/>
          </a:prstGeom>
        </p:spPr>
      </p:pic>
    </p:spTree>
    <p:extLst>
      <p:ext uri="{BB962C8B-B14F-4D97-AF65-F5344CB8AC3E}">
        <p14:creationId xmlns:p14="http://schemas.microsoft.com/office/powerpoint/2010/main" val="22155296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stretch>
            <a:fillRect/>
          </a:stretch>
        </p:blipFill>
        <p:spPr>
          <a:xfrm>
            <a:off x="82143" y="947351"/>
            <a:ext cx="4892348" cy="5147233"/>
          </a:xfrm>
          <a:prstGeom prst="rect">
            <a:avLst/>
          </a:prstGeom>
        </p:spPr>
      </p:pic>
      <p:pic>
        <p:nvPicPr>
          <p:cNvPr id="6" name="Resim 5"/>
          <p:cNvPicPr>
            <a:picLocks noChangeAspect="1"/>
          </p:cNvPicPr>
          <p:nvPr/>
        </p:nvPicPr>
        <p:blipFill>
          <a:blip r:embed="rId3"/>
          <a:stretch>
            <a:fillRect/>
          </a:stretch>
        </p:blipFill>
        <p:spPr>
          <a:xfrm>
            <a:off x="4974491" y="1762897"/>
            <a:ext cx="7014108" cy="3728893"/>
          </a:xfrm>
          <a:prstGeom prst="rect">
            <a:avLst/>
          </a:prstGeom>
        </p:spPr>
      </p:pic>
    </p:spTree>
    <p:extLst>
      <p:ext uri="{BB962C8B-B14F-4D97-AF65-F5344CB8AC3E}">
        <p14:creationId xmlns:p14="http://schemas.microsoft.com/office/powerpoint/2010/main" val="33882795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p:cNvPicPr>
            <a:picLocks noChangeAspect="1"/>
          </p:cNvPicPr>
          <p:nvPr/>
        </p:nvPicPr>
        <p:blipFill>
          <a:blip r:embed="rId2"/>
          <a:stretch>
            <a:fillRect/>
          </a:stretch>
        </p:blipFill>
        <p:spPr>
          <a:xfrm>
            <a:off x="4974491" y="1762897"/>
            <a:ext cx="7014108" cy="3728893"/>
          </a:xfrm>
          <a:prstGeom prst="rect">
            <a:avLst/>
          </a:prstGeom>
        </p:spPr>
      </p:pic>
      <p:pic>
        <p:nvPicPr>
          <p:cNvPr id="3" name="Resim 2"/>
          <p:cNvPicPr>
            <a:picLocks noChangeAspect="1"/>
          </p:cNvPicPr>
          <p:nvPr/>
        </p:nvPicPr>
        <p:blipFill>
          <a:blip r:embed="rId3"/>
          <a:stretch>
            <a:fillRect/>
          </a:stretch>
        </p:blipFill>
        <p:spPr>
          <a:xfrm>
            <a:off x="99074" y="820608"/>
            <a:ext cx="4875417" cy="5460743"/>
          </a:xfrm>
          <a:prstGeom prst="rect">
            <a:avLst/>
          </a:prstGeom>
        </p:spPr>
      </p:pic>
    </p:spTree>
    <p:extLst>
      <p:ext uri="{BB962C8B-B14F-4D97-AF65-F5344CB8AC3E}">
        <p14:creationId xmlns:p14="http://schemas.microsoft.com/office/powerpoint/2010/main" val="20936319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nvPr>
        </p:nvGraphicFramePr>
        <p:xfrm>
          <a:off x="1606379" y="1359242"/>
          <a:ext cx="9086335" cy="49179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326993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36838" y="376494"/>
            <a:ext cx="10515600" cy="883895"/>
          </a:xfrm>
        </p:spPr>
        <p:txBody>
          <a:bodyPr>
            <a:normAutofit fontScale="90000"/>
          </a:bodyPr>
          <a:lstStyle/>
          <a:p>
            <a:r>
              <a:rPr lang="tr-TR" sz="4000" b="1" dirty="0" smtClean="0">
                <a:solidFill>
                  <a:srgbClr val="FF0000"/>
                </a:solidFill>
              </a:rPr>
              <a:t>Milletvekili seçimine </a:t>
            </a:r>
            <a:r>
              <a:rPr lang="tr-TR" sz="4000" b="1" dirty="0">
                <a:solidFill>
                  <a:srgbClr val="FF0000"/>
                </a:solidFill>
              </a:rPr>
              <a:t>ait oy pusulalarının sayım ve dökümü</a:t>
            </a:r>
          </a:p>
        </p:txBody>
      </p:sp>
      <p:graphicFrame>
        <p:nvGraphicFramePr>
          <p:cNvPr id="5" name="İçerik Yer Tutucusu 4"/>
          <p:cNvGraphicFramePr>
            <a:graphicFrameLocks noGrp="1"/>
          </p:cNvGraphicFramePr>
          <p:nvPr>
            <p:ph idx="1"/>
            <p:extLst/>
          </p:nvPr>
        </p:nvGraphicFramePr>
        <p:xfrm>
          <a:off x="469558" y="1408670"/>
          <a:ext cx="10700950" cy="27912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Resim 2"/>
          <p:cNvPicPr>
            <a:picLocks noChangeAspect="1"/>
          </p:cNvPicPr>
          <p:nvPr/>
        </p:nvPicPr>
        <p:blipFill>
          <a:blip r:embed="rId7"/>
          <a:stretch>
            <a:fillRect/>
          </a:stretch>
        </p:blipFill>
        <p:spPr>
          <a:xfrm>
            <a:off x="3472505" y="4101338"/>
            <a:ext cx="5119559" cy="2567705"/>
          </a:xfrm>
          <a:prstGeom prst="rect">
            <a:avLst/>
          </a:prstGeom>
        </p:spPr>
      </p:pic>
    </p:spTree>
    <p:extLst>
      <p:ext uri="{BB962C8B-B14F-4D97-AF65-F5344CB8AC3E}">
        <p14:creationId xmlns:p14="http://schemas.microsoft.com/office/powerpoint/2010/main" val="6953897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9788" y="364601"/>
            <a:ext cx="10515600" cy="933858"/>
          </a:xfrm>
        </p:spPr>
        <p:txBody>
          <a:bodyPr>
            <a:normAutofit/>
          </a:bodyPr>
          <a:lstStyle/>
          <a:p>
            <a:r>
              <a:rPr lang="tr-TR" sz="4000" b="1" dirty="0" smtClean="0">
                <a:solidFill>
                  <a:srgbClr val="FF0000"/>
                </a:solidFill>
              </a:rPr>
              <a:t>Geçersiz oy pusulaları</a:t>
            </a:r>
            <a:endParaRPr lang="tr-TR" sz="4000" b="1" dirty="0">
              <a:solidFill>
                <a:srgbClr val="FF0000"/>
              </a:solidFill>
            </a:endParaRPr>
          </a:p>
        </p:txBody>
      </p:sp>
      <p:sp>
        <p:nvSpPr>
          <p:cNvPr id="3" name="Metin Yer Tutucusu 2"/>
          <p:cNvSpPr>
            <a:spLocks noGrp="1"/>
          </p:cNvSpPr>
          <p:nvPr>
            <p:ph type="body" idx="1"/>
          </p:nvPr>
        </p:nvSpPr>
        <p:spPr>
          <a:xfrm>
            <a:off x="457629" y="1600643"/>
            <a:ext cx="2291233" cy="683656"/>
          </a:xfrm>
        </p:spPr>
        <p:txBody>
          <a:bodyPr>
            <a:normAutofit lnSpcReduction="10000"/>
          </a:bodyPr>
          <a:lstStyle/>
          <a:p>
            <a:pPr algn="ctr"/>
            <a:r>
              <a:rPr lang="tr-TR" sz="1600" dirty="0" smtClean="0"/>
              <a:t>Sandık </a:t>
            </a:r>
            <a:r>
              <a:rPr lang="tr-TR" sz="1600" dirty="0"/>
              <a:t>kurulunca verilen biçim ve renkte olmayan,</a:t>
            </a:r>
          </a:p>
        </p:txBody>
      </p:sp>
      <p:sp>
        <p:nvSpPr>
          <p:cNvPr id="5" name="Metin Yer Tutucusu 4"/>
          <p:cNvSpPr>
            <a:spLocks noGrp="1"/>
          </p:cNvSpPr>
          <p:nvPr>
            <p:ph type="body" sz="quarter" idx="3"/>
          </p:nvPr>
        </p:nvSpPr>
        <p:spPr>
          <a:xfrm>
            <a:off x="3129647" y="1737519"/>
            <a:ext cx="2446638" cy="354999"/>
          </a:xfrm>
        </p:spPr>
        <p:txBody>
          <a:bodyPr>
            <a:noAutofit/>
          </a:bodyPr>
          <a:lstStyle/>
          <a:p>
            <a:pPr algn="ctr"/>
            <a:r>
              <a:rPr lang="tr-TR" sz="1600" dirty="0" smtClean="0"/>
              <a:t>Filigranı </a:t>
            </a:r>
            <a:r>
              <a:rPr lang="tr-TR" sz="1600" dirty="0"/>
              <a:t>olmayan </a:t>
            </a:r>
          </a:p>
        </p:txBody>
      </p:sp>
      <p:sp>
        <p:nvSpPr>
          <p:cNvPr id="10" name="Metin Yer Tutucusu 4"/>
          <p:cNvSpPr txBox="1">
            <a:spLocks/>
          </p:cNvSpPr>
          <p:nvPr/>
        </p:nvSpPr>
        <p:spPr>
          <a:xfrm>
            <a:off x="6492457" y="1589131"/>
            <a:ext cx="2392783" cy="651774"/>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tr-TR" sz="1600" dirty="0" smtClean="0"/>
              <a:t>Başka bir seçim çevresi için hazırlanmış olan</a:t>
            </a:r>
            <a:endParaRPr lang="tr-TR" sz="1600" dirty="0"/>
          </a:p>
        </p:txBody>
      </p:sp>
      <p:sp>
        <p:nvSpPr>
          <p:cNvPr id="14" name="Metin Yer Tutucusu 2"/>
          <p:cNvSpPr txBox="1">
            <a:spLocks/>
          </p:cNvSpPr>
          <p:nvPr/>
        </p:nvSpPr>
        <p:spPr>
          <a:xfrm>
            <a:off x="9489578" y="1649381"/>
            <a:ext cx="2429680" cy="557786"/>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tr-TR" sz="1600" dirty="0" smtClean="0"/>
              <a:t>Bütünlüğü bozulacak şekilde yırtılmış olan</a:t>
            </a:r>
            <a:endParaRPr lang="tr-TR" sz="1600" dirty="0"/>
          </a:p>
        </p:txBody>
      </p:sp>
      <p:sp>
        <p:nvSpPr>
          <p:cNvPr id="16" name="Metin Yer Tutucusu 4"/>
          <p:cNvSpPr txBox="1">
            <a:spLocks/>
          </p:cNvSpPr>
          <p:nvPr/>
        </p:nvSpPr>
        <p:spPr>
          <a:xfrm>
            <a:off x="2468672" y="4842136"/>
            <a:ext cx="6707543" cy="354999"/>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endParaRPr lang="tr-TR" sz="2000" dirty="0"/>
          </a:p>
        </p:txBody>
      </p:sp>
      <p:cxnSp>
        <p:nvCxnSpPr>
          <p:cNvPr id="24" name="Düz Bağlayıcı 23"/>
          <p:cNvCxnSpPr/>
          <p:nvPr/>
        </p:nvCxnSpPr>
        <p:spPr>
          <a:xfrm>
            <a:off x="185355" y="4275404"/>
            <a:ext cx="11896351" cy="57832"/>
          </a:xfrm>
          <a:prstGeom prst="line">
            <a:avLst/>
          </a:prstGeom>
          <a:ln w="38100"/>
        </p:spPr>
        <p:style>
          <a:lnRef idx="3">
            <a:schemeClr val="dk1"/>
          </a:lnRef>
          <a:fillRef idx="0">
            <a:schemeClr val="dk1"/>
          </a:fillRef>
          <a:effectRef idx="2">
            <a:schemeClr val="dk1"/>
          </a:effectRef>
          <a:fontRef idx="minor">
            <a:schemeClr val="tx1"/>
          </a:fontRef>
        </p:style>
      </p:cxnSp>
      <p:cxnSp>
        <p:nvCxnSpPr>
          <p:cNvPr id="26" name="Düz Bağlayıcı 25"/>
          <p:cNvCxnSpPr/>
          <p:nvPr/>
        </p:nvCxnSpPr>
        <p:spPr>
          <a:xfrm flipV="1">
            <a:off x="180333" y="1286557"/>
            <a:ext cx="43985" cy="2988847"/>
          </a:xfrm>
          <a:prstGeom prst="line">
            <a:avLst/>
          </a:prstGeom>
          <a:ln w="38100"/>
        </p:spPr>
        <p:style>
          <a:lnRef idx="3">
            <a:schemeClr val="dk1"/>
          </a:lnRef>
          <a:fillRef idx="0">
            <a:schemeClr val="dk1"/>
          </a:fillRef>
          <a:effectRef idx="2">
            <a:schemeClr val="dk1"/>
          </a:effectRef>
          <a:fontRef idx="minor">
            <a:schemeClr val="tx1"/>
          </a:fontRef>
        </p:style>
      </p:cxnSp>
      <p:cxnSp>
        <p:nvCxnSpPr>
          <p:cNvPr id="28" name="Düz Bağlayıcı 27"/>
          <p:cNvCxnSpPr/>
          <p:nvPr/>
        </p:nvCxnSpPr>
        <p:spPr>
          <a:xfrm flipV="1">
            <a:off x="6132354" y="1314672"/>
            <a:ext cx="1177" cy="2989648"/>
          </a:xfrm>
          <a:prstGeom prst="line">
            <a:avLst/>
          </a:prstGeom>
          <a:ln w="38100"/>
        </p:spPr>
        <p:style>
          <a:lnRef idx="3">
            <a:schemeClr val="dk1"/>
          </a:lnRef>
          <a:fillRef idx="0">
            <a:schemeClr val="dk1"/>
          </a:fillRef>
          <a:effectRef idx="2">
            <a:schemeClr val="dk1"/>
          </a:effectRef>
          <a:fontRef idx="minor">
            <a:schemeClr val="tx1"/>
          </a:fontRef>
        </p:style>
      </p:cxnSp>
      <p:cxnSp>
        <p:nvCxnSpPr>
          <p:cNvPr id="29" name="Düz Bağlayıcı 28"/>
          <p:cNvCxnSpPr/>
          <p:nvPr/>
        </p:nvCxnSpPr>
        <p:spPr>
          <a:xfrm flipV="1">
            <a:off x="9176215" y="1305259"/>
            <a:ext cx="0" cy="2999061"/>
          </a:xfrm>
          <a:prstGeom prst="line">
            <a:avLst/>
          </a:prstGeom>
          <a:ln w="38100"/>
        </p:spPr>
        <p:style>
          <a:lnRef idx="3">
            <a:schemeClr val="dk1"/>
          </a:lnRef>
          <a:fillRef idx="0">
            <a:schemeClr val="dk1"/>
          </a:fillRef>
          <a:effectRef idx="2">
            <a:schemeClr val="dk1"/>
          </a:effectRef>
          <a:fontRef idx="minor">
            <a:schemeClr val="tx1"/>
          </a:fontRef>
        </p:style>
      </p:cxnSp>
      <p:cxnSp>
        <p:nvCxnSpPr>
          <p:cNvPr id="30" name="Düz Bağlayıcı 29"/>
          <p:cNvCxnSpPr/>
          <p:nvPr/>
        </p:nvCxnSpPr>
        <p:spPr>
          <a:xfrm flipH="1" flipV="1">
            <a:off x="12064548" y="1295072"/>
            <a:ext cx="20324" cy="3038164"/>
          </a:xfrm>
          <a:prstGeom prst="line">
            <a:avLst/>
          </a:prstGeom>
          <a:ln w="38100"/>
        </p:spPr>
        <p:style>
          <a:lnRef idx="3">
            <a:schemeClr val="dk1"/>
          </a:lnRef>
          <a:fillRef idx="0">
            <a:schemeClr val="dk1"/>
          </a:fillRef>
          <a:effectRef idx="2">
            <a:schemeClr val="dk1"/>
          </a:effectRef>
          <a:fontRef idx="minor">
            <a:schemeClr val="tx1"/>
          </a:fontRef>
        </p:style>
      </p:cxnSp>
      <p:cxnSp>
        <p:nvCxnSpPr>
          <p:cNvPr id="31" name="Düz Bağlayıcı 30"/>
          <p:cNvCxnSpPr/>
          <p:nvPr/>
        </p:nvCxnSpPr>
        <p:spPr>
          <a:xfrm>
            <a:off x="224318" y="1273539"/>
            <a:ext cx="11840229" cy="31718"/>
          </a:xfrm>
          <a:prstGeom prst="line">
            <a:avLst/>
          </a:prstGeom>
          <a:ln w="38100"/>
        </p:spPr>
        <p:style>
          <a:lnRef idx="3">
            <a:schemeClr val="dk1"/>
          </a:lnRef>
          <a:fillRef idx="0">
            <a:schemeClr val="dk1"/>
          </a:fillRef>
          <a:effectRef idx="2">
            <a:schemeClr val="dk1"/>
          </a:effectRef>
          <a:fontRef idx="minor">
            <a:schemeClr val="tx1"/>
          </a:fontRef>
        </p:style>
      </p:cxnSp>
      <p:pic>
        <p:nvPicPr>
          <p:cNvPr id="6" name="Resim 5"/>
          <p:cNvPicPr>
            <a:picLocks noChangeAspect="1"/>
          </p:cNvPicPr>
          <p:nvPr/>
        </p:nvPicPr>
        <p:blipFill>
          <a:blip r:embed="rId2"/>
          <a:stretch>
            <a:fillRect/>
          </a:stretch>
        </p:blipFill>
        <p:spPr>
          <a:xfrm>
            <a:off x="452715" y="2232822"/>
            <a:ext cx="2445228" cy="1820774"/>
          </a:xfrm>
          <a:prstGeom prst="rect">
            <a:avLst/>
          </a:prstGeom>
        </p:spPr>
      </p:pic>
      <p:pic>
        <p:nvPicPr>
          <p:cNvPr id="11" name="Resim 10"/>
          <p:cNvPicPr>
            <a:picLocks noChangeAspect="1"/>
          </p:cNvPicPr>
          <p:nvPr/>
        </p:nvPicPr>
        <p:blipFill>
          <a:blip r:embed="rId3"/>
          <a:stretch>
            <a:fillRect/>
          </a:stretch>
        </p:blipFill>
        <p:spPr>
          <a:xfrm>
            <a:off x="3161413" y="2259917"/>
            <a:ext cx="2752614" cy="1794957"/>
          </a:xfrm>
          <a:prstGeom prst="rect">
            <a:avLst/>
          </a:prstGeom>
        </p:spPr>
      </p:pic>
      <p:cxnSp>
        <p:nvCxnSpPr>
          <p:cNvPr id="21" name="Düz Bağlayıcı 20"/>
          <p:cNvCxnSpPr/>
          <p:nvPr/>
        </p:nvCxnSpPr>
        <p:spPr>
          <a:xfrm>
            <a:off x="3170476" y="2258670"/>
            <a:ext cx="2752614" cy="1671556"/>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cxnSp>
        <p:nvCxnSpPr>
          <p:cNvPr id="23" name="Düz Bağlayıcı 22"/>
          <p:cNvCxnSpPr/>
          <p:nvPr/>
        </p:nvCxnSpPr>
        <p:spPr>
          <a:xfrm flipH="1">
            <a:off x="3166801" y="2255607"/>
            <a:ext cx="2728771" cy="1628608"/>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sp>
        <p:nvSpPr>
          <p:cNvPr id="25" name="Metin kutusu 24"/>
          <p:cNvSpPr txBox="1"/>
          <p:nvPr/>
        </p:nvSpPr>
        <p:spPr>
          <a:xfrm>
            <a:off x="6383062" y="2608246"/>
            <a:ext cx="2796829" cy="923330"/>
          </a:xfrm>
          <a:prstGeom prst="rect">
            <a:avLst/>
          </a:prstGeom>
          <a:noFill/>
        </p:spPr>
        <p:txBody>
          <a:bodyPr wrap="square" rtlCol="0">
            <a:spAutoFit/>
          </a:bodyPr>
          <a:lstStyle/>
          <a:p>
            <a:r>
              <a:rPr lang="tr-TR" dirty="0" smtClean="0">
                <a:solidFill>
                  <a:srgbClr val="0070C0"/>
                </a:solidFill>
              </a:rPr>
              <a:t>Van ilindeki bir sandıkta üzerinde Bitlis bağımsız adayı olan bir oy pusulası </a:t>
            </a:r>
            <a:endParaRPr lang="tr-TR" dirty="0">
              <a:solidFill>
                <a:srgbClr val="0070C0"/>
              </a:solidFill>
            </a:endParaRPr>
          </a:p>
        </p:txBody>
      </p:sp>
      <p:pic>
        <p:nvPicPr>
          <p:cNvPr id="35" name="Resim 34"/>
          <p:cNvPicPr>
            <a:picLocks noChangeAspect="1"/>
          </p:cNvPicPr>
          <p:nvPr/>
        </p:nvPicPr>
        <p:blipFill>
          <a:blip r:embed="rId4"/>
          <a:stretch>
            <a:fillRect/>
          </a:stretch>
        </p:blipFill>
        <p:spPr>
          <a:xfrm>
            <a:off x="9288294" y="2551291"/>
            <a:ext cx="2681075" cy="1353443"/>
          </a:xfrm>
          <a:prstGeom prst="rect">
            <a:avLst/>
          </a:prstGeom>
        </p:spPr>
      </p:pic>
      <p:cxnSp>
        <p:nvCxnSpPr>
          <p:cNvPr id="49" name="Düz Bağlayıcı 48"/>
          <p:cNvCxnSpPr/>
          <p:nvPr/>
        </p:nvCxnSpPr>
        <p:spPr>
          <a:xfrm flipV="1">
            <a:off x="3006346" y="1286558"/>
            <a:ext cx="43392" cy="3017762"/>
          </a:xfrm>
          <a:prstGeom prst="line">
            <a:avLst/>
          </a:prstGeom>
          <a:ln w="38100"/>
        </p:spPr>
        <p:style>
          <a:lnRef idx="3">
            <a:schemeClr val="dk1"/>
          </a:lnRef>
          <a:fillRef idx="0">
            <a:schemeClr val="dk1"/>
          </a:fillRef>
          <a:effectRef idx="2">
            <a:schemeClr val="dk1"/>
          </a:effectRef>
          <a:fontRef idx="minor">
            <a:schemeClr val="tx1"/>
          </a:fontRef>
        </p:style>
      </p:cxnSp>
      <p:sp>
        <p:nvSpPr>
          <p:cNvPr id="58" name="Aşağı Ok 57"/>
          <p:cNvSpPr/>
          <p:nvPr/>
        </p:nvSpPr>
        <p:spPr>
          <a:xfrm>
            <a:off x="5333326" y="4510125"/>
            <a:ext cx="1598056" cy="197708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6655909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9788" y="364601"/>
            <a:ext cx="10515600" cy="933858"/>
          </a:xfrm>
        </p:spPr>
        <p:txBody>
          <a:bodyPr>
            <a:normAutofit/>
          </a:bodyPr>
          <a:lstStyle/>
          <a:p>
            <a:r>
              <a:rPr lang="tr-TR" sz="4000" b="1" dirty="0" smtClean="0">
                <a:solidFill>
                  <a:srgbClr val="FF0000"/>
                </a:solidFill>
              </a:rPr>
              <a:t>Geçersiz oy pusulaları</a:t>
            </a:r>
            <a:endParaRPr lang="tr-TR" sz="4000" b="1" dirty="0">
              <a:solidFill>
                <a:srgbClr val="FF0000"/>
              </a:solidFill>
            </a:endParaRPr>
          </a:p>
        </p:txBody>
      </p:sp>
      <p:sp>
        <p:nvSpPr>
          <p:cNvPr id="16" name="Metin Yer Tutucusu 4"/>
          <p:cNvSpPr txBox="1">
            <a:spLocks/>
          </p:cNvSpPr>
          <p:nvPr/>
        </p:nvSpPr>
        <p:spPr>
          <a:xfrm>
            <a:off x="2468672" y="4842136"/>
            <a:ext cx="6707543" cy="354999"/>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endParaRPr lang="tr-TR" sz="2000" dirty="0"/>
          </a:p>
        </p:txBody>
      </p:sp>
      <p:cxnSp>
        <p:nvCxnSpPr>
          <p:cNvPr id="24" name="Düz Bağlayıcı 23"/>
          <p:cNvCxnSpPr/>
          <p:nvPr/>
        </p:nvCxnSpPr>
        <p:spPr>
          <a:xfrm>
            <a:off x="149412" y="5569611"/>
            <a:ext cx="11896351" cy="57832"/>
          </a:xfrm>
          <a:prstGeom prst="line">
            <a:avLst/>
          </a:prstGeom>
          <a:ln w="38100"/>
        </p:spPr>
        <p:style>
          <a:lnRef idx="3">
            <a:schemeClr val="dk1"/>
          </a:lnRef>
          <a:fillRef idx="0">
            <a:schemeClr val="dk1"/>
          </a:fillRef>
          <a:effectRef idx="2">
            <a:schemeClr val="dk1"/>
          </a:effectRef>
          <a:fontRef idx="minor">
            <a:schemeClr val="tx1"/>
          </a:fontRef>
        </p:style>
      </p:cxnSp>
      <p:cxnSp>
        <p:nvCxnSpPr>
          <p:cNvPr id="26" name="Düz Bağlayıcı 25"/>
          <p:cNvCxnSpPr/>
          <p:nvPr/>
        </p:nvCxnSpPr>
        <p:spPr>
          <a:xfrm flipV="1">
            <a:off x="158124" y="1286558"/>
            <a:ext cx="66194" cy="4311969"/>
          </a:xfrm>
          <a:prstGeom prst="line">
            <a:avLst/>
          </a:prstGeom>
          <a:ln w="38100"/>
        </p:spPr>
        <p:style>
          <a:lnRef idx="3">
            <a:schemeClr val="dk1"/>
          </a:lnRef>
          <a:fillRef idx="0">
            <a:schemeClr val="dk1"/>
          </a:fillRef>
          <a:effectRef idx="2">
            <a:schemeClr val="dk1"/>
          </a:effectRef>
          <a:fontRef idx="minor">
            <a:schemeClr val="tx1"/>
          </a:fontRef>
        </p:style>
      </p:cxnSp>
      <p:cxnSp>
        <p:nvCxnSpPr>
          <p:cNvPr id="28" name="Düz Bağlayıcı 27"/>
          <p:cNvCxnSpPr/>
          <p:nvPr/>
        </p:nvCxnSpPr>
        <p:spPr>
          <a:xfrm flipH="1" flipV="1">
            <a:off x="6133531" y="1314672"/>
            <a:ext cx="26842" cy="4273638"/>
          </a:xfrm>
          <a:prstGeom prst="line">
            <a:avLst/>
          </a:prstGeom>
          <a:ln w="38100"/>
        </p:spPr>
        <p:style>
          <a:lnRef idx="3">
            <a:schemeClr val="dk1"/>
          </a:lnRef>
          <a:fillRef idx="0">
            <a:schemeClr val="dk1"/>
          </a:fillRef>
          <a:effectRef idx="2">
            <a:schemeClr val="dk1"/>
          </a:effectRef>
          <a:fontRef idx="minor">
            <a:schemeClr val="tx1"/>
          </a:fontRef>
        </p:style>
      </p:cxnSp>
      <p:cxnSp>
        <p:nvCxnSpPr>
          <p:cNvPr id="29" name="Düz Bağlayıcı 28"/>
          <p:cNvCxnSpPr/>
          <p:nvPr/>
        </p:nvCxnSpPr>
        <p:spPr>
          <a:xfrm flipV="1">
            <a:off x="9176215" y="1305260"/>
            <a:ext cx="0" cy="4322183"/>
          </a:xfrm>
          <a:prstGeom prst="line">
            <a:avLst/>
          </a:prstGeom>
          <a:ln w="38100"/>
        </p:spPr>
        <p:style>
          <a:lnRef idx="3">
            <a:schemeClr val="dk1"/>
          </a:lnRef>
          <a:fillRef idx="0">
            <a:schemeClr val="dk1"/>
          </a:fillRef>
          <a:effectRef idx="2">
            <a:schemeClr val="dk1"/>
          </a:effectRef>
          <a:fontRef idx="minor">
            <a:schemeClr val="tx1"/>
          </a:fontRef>
        </p:style>
      </p:cxnSp>
      <p:cxnSp>
        <p:nvCxnSpPr>
          <p:cNvPr id="30" name="Düz Bağlayıcı 29"/>
          <p:cNvCxnSpPr/>
          <p:nvPr/>
        </p:nvCxnSpPr>
        <p:spPr>
          <a:xfrm flipH="1" flipV="1">
            <a:off x="12064548" y="1295072"/>
            <a:ext cx="11993" cy="4332371"/>
          </a:xfrm>
          <a:prstGeom prst="line">
            <a:avLst/>
          </a:prstGeom>
          <a:ln w="38100"/>
        </p:spPr>
        <p:style>
          <a:lnRef idx="3">
            <a:schemeClr val="dk1"/>
          </a:lnRef>
          <a:fillRef idx="0">
            <a:schemeClr val="dk1"/>
          </a:fillRef>
          <a:effectRef idx="2">
            <a:schemeClr val="dk1"/>
          </a:effectRef>
          <a:fontRef idx="minor">
            <a:schemeClr val="tx1"/>
          </a:fontRef>
        </p:style>
      </p:cxnSp>
      <p:cxnSp>
        <p:nvCxnSpPr>
          <p:cNvPr id="31" name="Düz Bağlayıcı 30"/>
          <p:cNvCxnSpPr/>
          <p:nvPr/>
        </p:nvCxnSpPr>
        <p:spPr>
          <a:xfrm>
            <a:off x="224318" y="1273539"/>
            <a:ext cx="11840229" cy="31718"/>
          </a:xfrm>
          <a:prstGeom prst="line">
            <a:avLst/>
          </a:prstGeom>
          <a:ln w="38100"/>
        </p:spPr>
        <p:style>
          <a:lnRef idx="3">
            <a:schemeClr val="dk1"/>
          </a:lnRef>
          <a:fillRef idx="0">
            <a:schemeClr val="dk1"/>
          </a:fillRef>
          <a:effectRef idx="2">
            <a:schemeClr val="dk1"/>
          </a:effectRef>
          <a:fontRef idx="minor">
            <a:schemeClr val="tx1"/>
          </a:fontRef>
        </p:style>
      </p:cxnSp>
      <p:cxnSp>
        <p:nvCxnSpPr>
          <p:cNvPr id="49" name="Düz Bağlayıcı 48"/>
          <p:cNvCxnSpPr/>
          <p:nvPr/>
        </p:nvCxnSpPr>
        <p:spPr>
          <a:xfrm flipV="1">
            <a:off x="3003098" y="1286558"/>
            <a:ext cx="46640" cy="4276255"/>
          </a:xfrm>
          <a:prstGeom prst="line">
            <a:avLst/>
          </a:prstGeom>
          <a:ln w="38100"/>
        </p:spPr>
        <p:style>
          <a:lnRef idx="3">
            <a:schemeClr val="dk1"/>
          </a:lnRef>
          <a:fillRef idx="0">
            <a:schemeClr val="dk1"/>
          </a:fillRef>
          <a:effectRef idx="2">
            <a:schemeClr val="dk1"/>
          </a:effectRef>
          <a:fontRef idx="minor">
            <a:schemeClr val="tx1"/>
          </a:fontRef>
        </p:style>
      </p:cxnSp>
      <p:pic>
        <p:nvPicPr>
          <p:cNvPr id="8" name="Resim 7"/>
          <p:cNvPicPr>
            <a:picLocks noChangeAspect="1"/>
          </p:cNvPicPr>
          <p:nvPr/>
        </p:nvPicPr>
        <p:blipFill>
          <a:blip r:embed="rId2"/>
          <a:stretch>
            <a:fillRect/>
          </a:stretch>
        </p:blipFill>
        <p:spPr>
          <a:xfrm>
            <a:off x="341627" y="1483318"/>
            <a:ext cx="2610522" cy="3908232"/>
          </a:xfrm>
          <a:prstGeom prst="rect">
            <a:avLst/>
          </a:prstGeom>
        </p:spPr>
      </p:pic>
      <p:pic>
        <p:nvPicPr>
          <p:cNvPr id="12" name="Resim 11"/>
          <p:cNvPicPr>
            <a:picLocks noChangeAspect="1"/>
          </p:cNvPicPr>
          <p:nvPr/>
        </p:nvPicPr>
        <p:blipFill>
          <a:blip r:embed="rId3"/>
          <a:stretch>
            <a:fillRect/>
          </a:stretch>
        </p:blipFill>
        <p:spPr>
          <a:xfrm>
            <a:off x="3135652" y="1493065"/>
            <a:ext cx="2894111" cy="3898485"/>
          </a:xfrm>
          <a:prstGeom prst="rect">
            <a:avLst/>
          </a:prstGeom>
        </p:spPr>
      </p:pic>
      <p:pic>
        <p:nvPicPr>
          <p:cNvPr id="13" name="Resim 12"/>
          <p:cNvPicPr>
            <a:picLocks noChangeAspect="1"/>
          </p:cNvPicPr>
          <p:nvPr/>
        </p:nvPicPr>
        <p:blipFill>
          <a:blip r:embed="rId4"/>
          <a:stretch>
            <a:fillRect/>
          </a:stretch>
        </p:blipFill>
        <p:spPr>
          <a:xfrm>
            <a:off x="6292160" y="1513630"/>
            <a:ext cx="2786465" cy="3877920"/>
          </a:xfrm>
          <a:prstGeom prst="rect">
            <a:avLst/>
          </a:prstGeom>
        </p:spPr>
      </p:pic>
      <p:pic>
        <p:nvPicPr>
          <p:cNvPr id="32" name="Resim 31"/>
          <p:cNvPicPr>
            <a:picLocks noChangeAspect="1"/>
          </p:cNvPicPr>
          <p:nvPr/>
        </p:nvPicPr>
        <p:blipFill>
          <a:blip r:embed="rId5"/>
          <a:stretch>
            <a:fillRect/>
          </a:stretch>
        </p:blipFill>
        <p:spPr>
          <a:xfrm>
            <a:off x="9304403" y="1507328"/>
            <a:ext cx="2650592" cy="3884222"/>
          </a:xfrm>
          <a:prstGeom prst="rect">
            <a:avLst/>
          </a:prstGeom>
        </p:spPr>
      </p:pic>
    </p:spTree>
    <p:extLst>
      <p:ext uri="{BB962C8B-B14F-4D97-AF65-F5344CB8AC3E}">
        <p14:creationId xmlns:p14="http://schemas.microsoft.com/office/powerpoint/2010/main" val="156361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9788" y="364601"/>
            <a:ext cx="10515600" cy="933858"/>
          </a:xfrm>
        </p:spPr>
        <p:txBody>
          <a:bodyPr>
            <a:normAutofit/>
          </a:bodyPr>
          <a:lstStyle/>
          <a:p>
            <a:r>
              <a:rPr lang="tr-TR" sz="4000" b="1" dirty="0" smtClean="0">
                <a:solidFill>
                  <a:srgbClr val="FF0000"/>
                </a:solidFill>
              </a:rPr>
              <a:t>Ancak aşağıdaki hallerde oy pusulası geçerlidir. </a:t>
            </a:r>
            <a:endParaRPr lang="tr-TR" sz="4000" b="1" dirty="0">
              <a:solidFill>
                <a:srgbClr val="FF0000"/>
              </a:solidFill>
            </a:endParaRPr>
          </a:p>
        </p:txBody>
      </p:sp>
      <p:sp>
        <p:nvSpPr>
          <p:cNvPr id="16" name="Metin Yer Tutucusu 4"/>
          <p:cNvSpPr txBox="1">
            <a:spLocks/>
          </p:cNvSpPr>
          <p:nvPr/>
        </p:nvSpPr>
        <p:spPr>
          <a:xfrm>
            <a:off x="2468672" y="4842136"/>
            <a:ext cx="6707543" cy="354999"/>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endParaRPr lang="tr-TR" sz="2000" dirty="0"/>
          </a:p>
        </p:txBody>
      </p:sp>
      <p:cxnSp>
        <p:nvCxnSpPr>
          <p:cNvPr id="24" name="Düz Bağlayıcı 23"/>
          <p:cNvCxnSpPr/>
          <p:nvPr/>
        </p:nvCxnSpPr>
        <p:spPr>
          <a:xfrm>
            <a:off x="149412" y="5569611"/>
            <a:ext cx="11896351" cy="57832"/>
          </a:xfrm>
          <a:prstGeom prst="line">
            <a:avLst/>
          </a:prstGeom>
          <a:ln w="38100"/>
        </p:spPr>
        <p:style>
          <a:lnRef idx="3">
            <a:schemeClr val="dk1"/>
          </a:lnRef>
          <a:fillRef idx="0">
            <a:schemeClr val="dk1"/>
          </a:fillRef>
          <a:effectRef idx="2">
            <a:schemeClr val="dk1"/>
          </a:effectRef>
          <a:fontRef idx="minor">
            <a:schemeClr val="tx1"/>
          </a:fontRef>
        </p:style>
      </p:cxnSp>
      <p:cxnSp>
        <p:nvCxnSpPr>
          <p:cNvPr id="26" name="Düz Bağlayıcı 25"/>
          <p:cNvCxnSpPr/>
          <p:nvPr/>
        </p:nvCxnSpPr>
        <p:spPr>
          <a:xfrm flipV="1">
            <a:off x="158124" y="1286558"/>
            <a:ext cx="66194" cy="4311969"/>
          </a:xfrm>
          <a:prstGeom prst="line">
            <a:avLst/>
          </a:prstGeom>
          <a:ln w="38100"/>
        </p:spPr>
        <p:style>
          <a:lnRef idx="3">
            <a:schemeClr val="dk1"/>
          </a:lnRef>
          <a:fillRef idx="0">
            <a:schemeClr val="dk1"/>
          </a:fillRef>
          <a:effectRef idx="2">
            <a:schemeClr val="dk1"/>
          </a:effectRef>
          <a:fontRef idx="minor">
            <a:schemeClr val="tx1"/>
          </a:fontRef>
        </p:style>
      </p:cxnSp>
      <p:cxnSp>
        <p:nvCxnSpPr>
          <p:cNvPr id="28" name="Düz Bağlayıcı 27"/>
          <p:cNvCxnSpPr/>
          <p:nvPr/>
        </p:nvCxnSpPr>
        <p:spPr>
          <a:xfrm flipH="1" flipV="1">
            <a:off x="6133531" y="1314672"/>
            <a:ext cx="26842" cy="4273638"/>
          </a:xfrm>
          <a:prstGeom prst="line">
            <a:avLst/>
          </a:prstGeom>
          <a:ln w="38100"/>
        </p:spPr>
        <p:style>
          <a:lnRef idx="3">
            <a:schemeClr val="dk1"/>
          </a:lnRef>
          <a:fillRef idx="0">
            <a:schemeClr val="dk1"/>
          </a:fillRef>
          <a:effectRef idx="2">
            <a:schemeClr val="dk1"/>
          </a:effectRef>
          <a:fontRef idx="minor">
            <a:schemeClr val="tx1"/>
          </a:fontRef>
        </p:style>
      </p:cxnSp>
      <p:cxnSp>
        <p:nvCxnSpPr>
          <p:cNvPr id="29" name="Düz Bağlayıcı 28"/>
          <p:cNvCxnSpPr/>
          <p:nvPr/>
        </p:nvCxnSpPr>
        <p:spPr>
          <a:xfrm flipV="1">
            <a:off x="9176215" y="1305260"/>
            <a:ext cx="0" cy="4322183"/>
          </a:xfrm>
          <a:prstGeom prst="line">
            <a:avLst/>
          </a:prstGeom>
          <a:ln w="38100"/>
        </p:spPr>
        <p:style>
          <a:lnRef idx="3">
            <a:schemeClr val="dk1"/>
          </a:lnRef>
          <a:fillRef idx="0">
            <a:schemeClr val="dk1"/>
          </a:fillRef>
          <a:effectRef idx="2">
            <a:schemeClr val="dk1"/>
          </a:effectRef>
          <a:fontRef idx="minor">
            <a:schemeClr val="tx1"/>
          </a:fontRef>
        </p:style>
      </p:cxnSp>
      <p:cxnSp>
        <p:nvCxnSpPr>
          <p:cNvPr id="30" name="Düz Bağlayıcı 29"/>
          <p:cNvCxnSpPr/>
          <p:nvPr/>
        </p:nvCxnSpPr>
        <p:spPr>
          <a:xfrm flipH="1" flipV="1">
            <a:off x="12064548" y="1295072"/>
            <a:ext cx="11993" cy="4332371"/>
          </a:xfrm>
          <a:prstGeom prst="line">
            <a:avLst/>
          </a:prstGeom>
          <a:ln w="38100"/>
        </p:spPr>
        <p:style>
          <a:lnRef idx="3">
            <a:schemeClr val="dk1"/>
          </a:lnRef>
          <a:fillRef idx="0">
            <a:schemeClr val="dk1"/>
          </a:fillRef>
          <a:effectRef idx="2">
            <a:schemeClr val="dk1"/>
          </a:effectRef>
          <a:fontRef idx="minor">
            <a:schemeClr val="tx1"/>
          </a:fontRef>
        </p:style>
      </p:cxnSp>
      <p:cxnSp>
        <p:nvCxnSpPr>
          <p:cNvPr id="31" name="Düz Bağlayıcı 30"/>
          <p:cNvCxnSpPr/>
          <p:nvPr/>
        </p:nvCxnSpPr>
        <p:spPr>
          <a:xfrm>
            <a:off x="224318" y="1273539"/>
            <a:ext cx="11840229" cy="31718"/>
          </a:xfrm>
          <a:prstGeom prst="line">
            <a:avLst/>
          </a:prstGeom>
          <a:ln w="38100"/>
        </p:spPr>
        <p:style>
          <a:lnRef idx="3">
            <a:schemeClr val="dk1"/>
          </a:lnRef>
          <a:fillRef idx="0">
            <a:schemeClr val="dk1"/>
          </a:fillRef>
          <a:effectRef idx="2">
            <a:schemeClr val="dk1"/>
          </a:effectRef>
          <a:fontRef idx="minor">
            <a:schemeClr val="tx1"/>
          </a:fontRef>
        </p:style>
      </p:cxnSp>
      <p:cxnSp>
        <p:nvCxnSpPr>
          <p:cNvPr id="49" name="Düz Bağlayıcı 48"/>
          <p:cNvCxnSpPr/>
          <p:nvPr/>
        </p:nvCxnSpPr>
        <p:spPr>
          <a:xfrm flipV="1">
            <a:off x="3003098" y="1286558"/>
            <a:ext cx="46640" cy="4276255"/>
          </a:xfrm>
          <a:prstGeom prst="line">
            <a:avLst/>
          </a:prstGeom>
          <a:ln w="38100"/>
        </p:spPr>
        <p:style>
          <a:lnRef idx="3">
            <a:schemeClr val="dk1"/>
          </a:lnRef>
          <a:fillRef idx="0">
            <a:schemeClr val="dk1"/>
          </a:fillRef>
          <a:effectRef idx="2">
            <a:schemeClr val="dk1"/>
          </a:effectRef>
          <a:fontRef idx="minor">
            <a:schemeClr val="tx1"/>
          </a:fontRef>
        </p:style>
      </p:cxnSp>
      <p:graphicFrame>
        <p:nvGraphicFramePr>
          <p:cNvPr id="18" name="İçerik Yer Tutucusu 3"/>
          <p:cNvGraphicFramePr>
            <a:graphicFrameLocks noGrp="1"/>
          </p:cNvGraphicFramePr>
          <p:nvPr>
            <p:ph idx="1"/>
            <p:extLst/>
          </p:nvPr>
        </p:nvGraphicFramePr>
        <p:xfrm>
          <a:off x="222423" y="1407104"/>
          <a:ext cx="2669058" cy="41335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Resim 2"/>
          <p:cNvPicPr>
            <a:picLocks noChangeAspect="1"/>
          </p:cNvPicPr>
          <p:nvPr/>
        </p:nvPicPr>
        <p:blipFill>
          <a:blip r:embed="rId7"/>
          <a:stretch>
            <a:fillRect/>
          </a:stretch>
        </p:blipFill>
        <p:spPr>
          <a:xfrm>
            <a:off x="3112650" y="1379118"/>
            <a:ext cx="2936578" cy="4144745"/>
          </a:xfrm>
          <a:prstGeom prst="rect">
            <a:avLst/>
          </a:prstGeom>
        </p:spPr>
      </p:pic>
      <p:pic>
        <p:nvPicPr>
          <p:cNvPr id="4" name="Resim 3"/>
          <p:cNvPicPr>
            <a:picLocks noChangeAspect="1"/>
          </p:cNvPicPr>
          <p:nvPr/>
        </p:nvPicPr>
        <p:blipFill>
          <a:blip r:embed="rId8"/>
          <a:stretch>
            <a:fillRect/>
          </a:stretch>
        </p:blipFill>
        <p:spPr>
          <a:xfrm>
            <a:off x="6219599" y="1402763"/>
            <a:ext cx="2913422" cy="4113577"/>
          </a:xfrm>
          <a:prstGeom prst="rect">
            <a:avLst/>
          </a:prstGeom>
        </p:spPr>
      </p:pic>
      <p:pic>
        <p:nvPicPr>
          <p:cNvPr id="5" name="Resim 4"/>
          <p:cNvPicPr>
            <a:picLocks noChangeAspect="1"/>
          </p:cNvPicPr>
          <p:nvPr/>
        </p:nvPicPr>
        <p:blipFill>
          <a:blip r:embed="rId9"/>
          <a:stretch>
            <a:fillRect/>
          </a:stretch>
        </p:blipFill>
        <p:spPr>
          <a:xfrm>
            <a:off x="9244166" y="1395161"/>
            <a:ext cx="2757469" cy="4121179"/>
          </a:xfrm>
          <a:prstGeom prst="rect">
            <a:avLst/>
          </a:prstGeom>
        </p:spPr>
      </p:pic>
    </p:spTree>
    <p:extLst>
      <p:ext uri="{BB962C8B-B14F-4D97-AF65-F5344CB8AC3E}">
        <p14:creationId xmlns:p14="http://schemas.microsoft.com/office/powerpoint/2010/main" val="30092408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70547" y="2707106"/>
            <a:ext cx="10515600" cy="3290888"/>
          </a:xfrm>
        </p:spPr>
        <p:txBody>
          <a:bodyPr>
            <a:normAutofit fontScale="90000"/>
          </a:bodyPr>
          <a:lstStyle/>
          <a:p>
            <a:r>
              <a:rPr lang="tr-TR" sz="2800" dirty="0"/>
              <a:t>Zarftan çıkan oy pusulalarında bir seçim türüne ait olanının geçersiz olması, diğerinin geçersiz sayılmasını </a:t>
            </a:r>
            <a:r>
              <a:rPr lang="tr-TR" sz="2800" dirty="0" smtClean="0"/>
              <a:t>gerektirmez.</a:t>
            </a:r>
            <a:br>
              <a:rPr lang="tr-TR" sz="2800" dirty="0" smtClean="0"/>
            </a:br>
            <a:r>
              <a:rPr lang="tr-TR" sz="2800" dirty="0"/>
              <a:t/>
            </a:r>
            <a:br>
              <a:rPr lang="tr-TR" sz="2800" dirty="0"/>
            </a:br>
            <a:r>
              <a:rPr lang="tr-TR" sz="2800" dirty="0"/>
              <a:t>Zarfın içerisinden aynı seçim türüne ait birden fazla oy pusulası çıkmış olması halinde, sadece bu seçim türüne ait oy pusulaları hesaba katılmaz, diğerleri hesaba </a:t>
            </a:r>
            <a:r>
              <a:rPr lang="tr-TR" sz="2800" dirty="0" smtClean="0"/>
              <a:t>katılır.</a:t>
            </a:r>
            <a:br>
              <a:rPr lang="tr-TR" sz="2800" dirty="0" smtClean="0"/>
            </a:br>
            <a:r>
              <a:rPr lang="tr-TR" sz="2800" dirty="0"/>
              <a:t/>
            </a:r>
            <a:br>
              <a:rPr lang="tr-TR" sz="2800" dirty="0"/>
            </a:br>
            <a:r>
              <a:rPr lang="tr-TR" sz="2800" dirty="0"/>
              <a:t>Zarfta kullanılması gereken oy pusulalarından biri veya birkaçı eksik çıksa bile, zarftan çıkan diğer oy pusulaları hesaba </a:t>
            </a:r>
            <a:r>
              <a:rPr lang="tr-TR" sz="2800" dirty="0" smtClean="0"/>
              <a:t>katılır.</a:t>
            </a:r>
            <a:endParaRPr lang="tr-TR" sz="2800" dirty="0"/>
          </a:p>
        </p:txBody>
      </p:sp>
      <p:pic>
        <p:nvPicPr>
          <p:cNvPr id="4" name="İçerik Yer Tutucusu 3"/>
          <p:cNvPicPr>
            <a:picLocks noGrp="1" noChangeAspect="1"/>
          </p:cNvPicPr>
          <p:nvPr>
            <p:ph idx="1"/>
          </p:nvPr>
        </p:nvPicPr>
        <p:blipFill>
          <a:blip r:embed="rId2"/>
          <a:stretch>
            <a:fillRect/>
          </a:stretch>
        </p:blipFill>
        <p:spPr>
          <a:xfrm>
            <a:off x="602429" y="601577"/>
            <a:ext cx="1962158" cy="1953879"/>
          </a:xfrm>
          <a:prstGeom prst="rect">
            <a:avLst/>
          </a:prstGeom>
        </p:spPr>
      </p:pic>
      <p:sp>
        <p:nvSpPr>
          <p:cNvPr id="5" name="Unvan 1"/>
          <p:cNvSpPr txBox="1">
            <a:spLocks/>
          </p:cNvSpPr>
          <p:nvPr/>
        </p:nvSpPr>
        <p:spPr>
          <a:xfrm>
            <a:off x="2741141" y="896670"/>
            <a:ext cx="2522838"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5400" b="1" smtClean="0">
                <a:solidFill>
                  <a:srgbClr val="FF0000"/>
                </a:solidFill>
              </a:rPr>
              <a:t>Önemli!</a:t>
            </a:r>
            <a:endParaRPr lang="tr-TR" sz="5400" b="1" dirty="0">
              <a:solidFill>
                <a:srgbClr val="FF0000"/>
              </a:solidFill>
            </a:endParaRPr>
          </a:p>
        </p:txBody>
      </p:sp>
    </p:spTree>
    <p:extLst>
      <p:ext uri="{BB962C8B-B14F-4D97-AF65-F5344CB8AC3E}">
        <p14:creationId xmlns:p14="http://schemas.microsoft.com/office/powerpoint/2010/main" val="3105904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Sayım Dökümü Kimler İzleyebilir?</a:t>
            </a:r>
            <a:endParaRPr lang="tr-TR" b="1" dirty="0"/>
          </a:p>
        </p:txBody>
      </p:sp>
      <p:sp>
        <p:nvSpPr>
          <p:cNvPr id="3" name="İçerik Yer Tutucusu 2"/>
          <p:cNvSpPr>
            <a:spLocks noGrp="1"/>
          </p:cNvSpPr>
          <p:nvPr>
            <p:ph idx="1"/>
          </p:nvPr>
        </p:nvSpPr>
        <p:spPr>
          <a:xfrm>
            <a:off x="838200" y="1364343"/>
            <a:ext cx="7318829" cy="5210628"/>
          </a:xfrm>
        </p:spPr>
        <p:txBody>
          <a:bodyPr>
            <a:normAutofit/>
          </a:bodyPr>
          <a:lstStyle/>
          <a:p>
            <a:r>
              <a:rPr lang="tr-TR" dirty="0"/>
              <a:t>Cumhurbaşkanı adayları ile siyasi parti müşahitleri</a:t>
            </a:r>
            <a:r>
              <a:rPr lang="tr-TR" dirty="0" smtClean="0"/>
              <a:t>, gözlemci temsilcileri </a:t>
            </a:r>
            <a:r>
              <a:rPr lang="tr-TR" dirty="0"/>
              <a:t>sayım </a:t>
            </a:r>
            <a:r>
              <a:rPr lang="tr-TR" dirty="0" smtClean="0"/>
              <a:t>masası başında </a:t>
            </a:r>
            <a:r>
              <a:rPr lang="tr-TR" dirty="0"/>
              <a:t>yer alabilir ve oy pusulalarını görebilirler. Ancak Cumhurbaşkanı adayları ve </a:t>
            </a:r>
            <a:r>
              <a:rPr lang="tr-TR" dirty="0" smtClean="0"/>
              <a:t>siyasi parti </a:t>
            </a:r>
            <a:r>
              <a:rPr lang="tr-TR" dirty="0"/>
              <a:t>müşahitlerinin sayısı beşten fazla ise, hazır bulunanlar arasından başkan </a:t>
            </a:r>
            <a:r>
              <a:rPr lang="tr-TR" dirty="0" smtClean="0"/>
              <a:t>tarafından kurul </a:t>
            </a:r>
            <a:r>
              <a:rPr lang="tr-TR" dirty="0"/>
              <a:t>önünde ad çekme suretiyle, sandık başında kalacak beş siyasi parti müşahidi ile </a:t>
            </a:r>
            <a:r>
              <a:rPr lang="tr-TR" dirty="0" smtClean="0"/>
              <a:t>birlikte her </a:t>
            </a:r>
            <a:r>
              <a:rPr lang="tr-TR" dirty="0"/>
              <a:t>bir Cumhurbaşkanı adayının yetkilendirdiği müşahitler her biri ayrı aday veya </a:t>
            </a:r>
            <a:r>
              <a:rPr lang="tr-TR" dirty="0" smtClean="0"/>
              <a:t>siyasi partiden </a:t>
            </a:r>
            <a:r>
              <a:rPr lang="tr-TR" dirty="0"/>
              <a:t>olmak üzere tespit edilir. Müşahitler için sayım işlemini yakından </a:t>
            </a:r>
            <a:r>
              <a:rPr lang="tr-TR" dirty="0" smtClean="0"/>
              <a:t>takip edebilecekleri </a:t>
            </a:r>
            <a:r>
              <a:rPr lang="tr-TR" dirty="0"/>
              <a:t>bir yer ayrılır </a:t>
            </a:r>
            <a:r>
              <a:rPr lang="tr-TR" dirty="0" smtClean="0"/>
              <a:t>(145/35,36).</a:t>
            </a:r>
            <a:endParaRPr lang="tr-TR" dirty="0"/>
          </a:p>
        </p:txBody>
      </p:sp>
      <p:pic>
        <p:nvPicPr>
          <p:cNvPr id="4" name="Resim 3"/>
          <p:cNvPicPr>
            <a:picLocks noChangeAspect="1"/>
          </p:cNvPicPr>
          <p:nvPr/>
        </p:nvPicPr>
        <p:blipFill>
          <a:blip r:embed="rId2"/>
          <a:stretch>
            <a:fillRect/>
          </a:stretch>
        </p:blipFill>
        <p:spPr>
          <a:xfrm>
            <a:off x="8034172" y="2017486"/>
            <a:ext cx="4055548" cy="3585028"/>
          </a:xfrm>
          <a:prstGeom prst="rect">
            <a:avLst/>
          </a:prstGeom>
        </p:spPr>
      </p:pic>
    </p:spTree>
    <p:extLst>
      <p:ext uri="{BB962C8B-B14F-4D97-AF65-F5344CB8AC3E}">
        <p14:creationId xmlns:p14="http://schemas.microsoft.com/office/powerpoint/2010/main" val="22203235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dirty="0" smtClean="0"/>
              <a:t>Sayım dökümün tamamlanması</a:t>
            </a:r>
            <a:endParaRPr lang="tr-TR" dirty="0"/>
          </a:p>
        </p:txBody>
      </p:sp>
      <p:sp>
        <p:nvSpPr>
          <p:cNvPr id="3" name="İçerik Yer Tutucusu 2"/>
          <p:cNvSpPr>
            <a:spLocks noGrp="1"/>
          </p:cNvSpPr>
          <p:nvPr>
            <p:ph idx="1"/>
          </p:nvPr>
        </p:nvSpPr>
        <p:spPr/>
        <p:txBody>
          <a:bodyPr/>
          <a:lstStyle/>
          <a:p>
            <a:r>
              <a:rPr lang="tr-TR" dirty="0"/>
              <a:t>Sayım ve döküm işleri tamamlandıktan sonra geçici gümrük kapısı seçim kurulunca sandık sonuç tutanakları birleştirilir. </a:t>
            </a:r>
            <a:endParaRPr lang="tr-TR" dirty="0" smtClean="0"/>
          </a:p>
          <a:p>
            <a:r>
              <a:rPr lang="tr-TR" dirty="0" smtClean="0"/>
              <a:t>Bu </a:t>
            </a:r>
            <a:r>
              <a:rPr lang="tr-TR" dirty="0"/>
              <a:t>tutanaklar başkan ve üyeler tarafından imza edilerek birer örneği kurulun </a:t>
            </a:r>
            <a:r>
              <a:rPr lang="tr-TR" dirty="0" smtClean="0"/>
              <a:t>siyasi parti </a:t>
            </a:r>
            <a:r>
              <a:rPr lang="tr-TR" dirty="0"/>
              <a:t>ve ittifakların üyeleri ile siyasi parti ve ittifakların varsa müşahitlerine imza </a:t>
            </a:r>
            <a:r>
              <a:rPr lang="tr-TR" dirty="0" smtClean="0"/>
              <a:t>karşılığı verilir</a:t>
            </a:r>
            <a:r>
              <a:rPr lang="tr-TR" dirty="0"/>
              <a:t>. Ayrıca, ilân süresi içinde yazılı talepte bulunan siyasi parti ve ittifaklara da bir </a:t>
            </a:r>
            <a:r>
              <a:rPr lang="tr-TR" dirty="0" smtClean="0"/>
              <a:t>defaya mahsus </a:t>
            </a:r>
            <a:r>
              <a:rPr lang="tr-TR" dirty="0"/>
              <a:t>olmak üzere imza karşılığı verilir. Bir örneği de seçim kurulunun çalıştığı </a:t>
            </a:r>
            <a:r>
              <a:rPr lang="tr-TR" dirty="0" smtClean="0"/>
              <a:t>binanın kapısına </a:t>
            </a:r>
            <a:r>
              <a:rPr lang="tr-TR" dirty="0"/>
              <a:t>bir hafta süre ile asılır.</a:t>
            </a:r>
          </a:p>
        </p:txBody>
      </p:sp>
    </p:spTree>
    <p:extLst>
      <p:ext uri="{BB962C8B-B14F-4D97-AF65-F5344CB8AC3E}">
        <p14:creationId xmlns:p14="http://schemas.microsoft.com/office/powerpoint/2010/main" val="17387074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Şikayet ve İtiraz</a:t>
            </a:r>
            <a:endParaRPr lang="tr-TR" b="1" dirty="0"/>
          </a:p>
        </p:txBody>
      </p:sp>
      <p:sp>
        <p:nvSpPr>
          <p:cNvPr id="3" name="İçerik Yer Tutucusu 2"/>
          <p:cNvSpPr>
            <a:spLocks noGrp="1"/>
          </p:cNvSpPr>
          <p:nvPr>
            <p:ph idx="1"/>
          </p:nvPr>
        </p:nvSpPr>
        <p:spPr>
          <a:xfrm>
            <a:off x="838200" y="1825625"/>
            <a:ext cx="6485709" cy="4351338"/>
          </a:xfrm>
        </p:spPr>
        <p:txBody>
          <a:bodyPr/>
          <a:lstStyle/>
          <a:p>
            <a:r>
              <a:rPr lang="tr-TR" dirty="0"/>
              <a:t>Yasalara aykırı iş ve işlemlerle ilgili SANDIK KURULLARINA yapılan her türlü sözlü ya da yazılı başvuruya ŞİKAYET denir.</a:t>
            </a:r>
          </a:p>
          <a:p>
            <a:r>
              <a:rPr lang="tr-TR" dirty="0"/>
              <a:t>Sandık kurullarınca verilmiş herhangi bir kararın 298 sayılı Kanuna aykırı olması nedeniyle kaldırılması veya bu Kanuna uygun hale getirilmesi için ilçe SEÇİM </a:t>
            </a:r>
            <a:r>
              <a:rPr lang="tr-TR" dirty="0" err="1"/>
              <a:t>KURULLARIna</a:t>
            </a:r>
            <a:r>
              <a:rPr lang="tr-TR" dirty="0"/>
              <a:t> başvurulabilir. Bu başvurmaya da İTİRAZ denilir (135/48).</a:t>
            </a:r>
          </a:p>
          <a:p>
            <a:endParaRPr lang="tr-TR" dirty="0"/>
          </a:p>
        </p:txBody>
      </p:sp>
      <p:pic>
        <p:nvPicPr>
          <p:cNvPr id="4" name="Resim 3"/>
          <p:cNvPicPr>
            <a:picLocks noChangeAspect="1"/>
          </p:cNvPicPr>
          <p:nvPr/>
        </p:nvPicPr>
        <p:blipFill>
          <a:blip r:embed="rId2"/>
          <a:stretch>
            <a:fillRect/>
          </a:stretch>
        </p:blipFill>
        <p:spPr>
          <a:xfrm>
            <a:off x="7323909" y="2729048"/>
            <a:ext cx="3810000" cy="1905000"/>
          </a:xfrm>
          <a:prstGeom prst="rect">
            <a:avLst/>
          </a:prstGeom>
        </p:spPr>
      </p:pic>
    </p:spTree>
    <p:extLst>
      <p:ext uri="{BB962C8B-B14F-4D97-AF65-F5344CB8AC3E}">
        <p14:creationId xmlns:p14="http://schemas.microsoft.com/office/powerpoint/2010/main" val="17673985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Kimler şikayet  ve itiraza yetkilidir?</a:t>
            </a:r>
            <a:endParaRPr lang="tr-TR" b="1" dirty="0"/>
          </a:p>
        </p:txBody>
      </p:sp>
      <p:sp>
        <p:nvSpPr>
          <p:cNvPr id="3" name="İçerik Yer Tutucusu 2"/>
          <p:cNvSpPr>
            <a:spLocks noGrp="1"/>
          </p:cNvSpPr>
          <p:nvPr>
            <p:ph idx="1"/>
          </p:nvPr>
        </p:nvSpPr>
        <p:spPr>
          <a:xfrm>
            <a:off x="838200" y="1825625"/>
            <a:ext cx="6799217" cy="4351338"/>
          </a:xfrm>
        </p:spPr>
        <p:txBody>
          <a:bodyPr>
            <a:normAutofit fontScale="92500"/>
          </a:bodyPr>
          <a:lstStyle/>
          <a:p>
            <a:pPr marL="0" indent="0">
              <a:buNone/>
            </a:pPr>
            <a:r>
              <a:rPr lang="tr-TR" dirty="0"/>
              <a:t>Şikâyete yetkili kimseler; </a:t>
            </a:r>
            <a:endParaRPr lang="tr-TR" dirty="0" smtClean="0"/>
          </a:p>
          <a:p>
            <a:r>
              <a:rPr lang="tr-TR" dirty="0"/>
              <a:t>S</a:t>
            </a:r>
            <a:r>
              <a:rPr lang="tr-TR" dirty="0" smtClean="0"/>
              <a:t>eçme </a:t>
            </a:r>
            <a:r>
              <a:rPr lang="tr-TR" dirty="0"/>
              <a:t>yeterliliğine sahip seçmenler, </a:t>
            </a:r>
            <a:endParaRPr lang="tr-TR" dirty="0" smtClean="0"/>
          </a:p>
          <a:p>
            <a:r>
              <a:rPr lang="tr-TR" dirty="0" smtClean="0"/>
              <a:t>Siyasi </a:t>
            </a:r>
            <a:r>
              <a:rPr lang="tr-TR" dirty="0"/>
              <a:t>partiler veya bunların tüzüklerine göre kuruluş kademelerinin (il ve ilçe kuruluşlarının) başkanları, vekilleri veya yetkilendirdiği kişiler</a:t>
            </a:r>
            <a:r>
              <a:rPr lang="tr-TR" dirty="0" smtClean="0"/>
              <a:t>,</a:t>
            </a:r>
          </a:p>
          <a:p>
            <a:r>
              <a:rPr lang="tr-TR" dirty="0" smtClean="0"/>
              <a:t>Siyasi </a:t>
            </a:r>
            <a:r>
              <a:rPr lang="tr-TR" dirty="0"/>
              <a:t>partiler ve bağımsız adayların müşahitleri, </a:t>
            </a:r>
            <a:endParaRPr lang="tr-TR" dirty="0" smtClean="0"/>
          </a:p>
          <a:p>
            <a:r>
              <a:rPr lang="tr-TR" dirty="0" smtClean="0"/>
              <a:t>Adaylar </a:t>
            </a:r>
            <a:r>
              <a:rPr lang="tr-TR" dirty="0"/>
              <a:t>ile milletvekilleri, </a:t>
            </a:r>
            <a:endParaRPr lang="tr-TR" dirty="0" smtClean="0"/>
          </a:p>
          <a:p>
            <a:r>
              <a:rPr lang="tr-TR" dirty="0" smtClean="0"/>
              <a:t>Cumhurbaşkanı </a:t>
            </a:r>
            <a:r>
              <a:rPr lang="tr-TR" dirty="0"/>
              <a:t>adayları veya yetkilendirdiği kişiler (135/49</a:t>
            </a:r>
            <a:r>
              <a:rPr lang="tr-TR" dirty="0" smtClean="0"/>
              <a:t>)</a:t>
            </a:r>
            <a:endParaRPr lang="tr-TR" dirty="0"/>
          </a:p>
        </p:txBody>
      </p:sp>
      <p:pic>
        <p:nvPicPr>
          <p:cNvPr id="4" name="Resim 3"/>
          <p:cNvPicPr>
            <a:picLocks noChangeAspect="1"/>
          </p:cNvPicPr>
          <p:nvPr/>
        </p:nvPicPr>
        <p:blipFill>
          <a:blip r:embed="rId2"/>
          <a:stretch>
            <a:fillRect/>
          </a:stretch>
        </p:blipFill>
        <p:spPr>
          <a:xfrm>
            <a:off x="8194357" y="2662237"/>
            <a:ext cx="2143125" cy="2143125"/>
          </a:xfrm>
          <a:prstGeom prst="rect">
            <a:avLst/>
          </a:prstGeom>
        </p:spPr>
      </p:pic>
    </p:spTree>
    <p:extLst>
      <p:ext uri="{BB962C8B-B14F-4D97-AF65-F5344CB8AC3E}">
        <p14:creationId xmlns:p14="http://schemas.microsoft.com/office/powerpoint/2010/main" val="148213804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Şikâyetin şekli ve karara bağlanması</a:t>
            </a:r>
            <a:endParaRPr lang="tr-TR" b="1" dirty="0"/>
          </a:p>
        </p:txBody>
      </p:sp>
      <p:sp>
        <p:nvSpPr>
          <p:cNvPr id="3" name="İçerik Yer Tutucusu 2"/>
          <p:cNvSpPr>
            <a:spLocks noGrp="1"/>
          </p:cNvSpPr>
          <p:nvPr>
            <p:ph idx="1"/>
          </p:nvPr>
        </p:nvSpPr>
        <p:spPr>
          <a:xfrm>
            <a:off x="838200" y="1825625"/>
            <a:ext cx="7617823" cy="4351338"/>
          </a:xfrm>
        </p:spPr>
        <p:txBody>
          <a:bodyPr>
            <a:normAutofit fontScale="85000" lnSpcReduction="20000"/>
          </a:bodyPr>
          <a:lstStyle/>
          <a:p>
            <a:r>
              <a:rPr lang="tr-TR" dirty="0"/>
              <a:t>Şikâyet dilekçe veya sözle yapılabilir (135/50).</a:t>
            </a:r>
          </a:p>
          <a:p>
            <a:r>
              <a:rPr lang="tr-TR" dirty="0"/>
              <a:t>Şikâyetin haklı veya yerinde görülmesi halinde kurul, karar yazmaya ihtiyaç olmaksızın, şikâyet konusu işlemi düzeltir yahut bu tedbir işlemi kaldırır. </a:t>
            </a:r>
            <a:endParaRPr lang="tr-TR" dirty="0" smtClean="0"/>
          </a:p>
          <a:p>
            <a:r>
              <a:rPr lang="tr-TR" dirty="0" smtClean="0"/>
              <a:t>Şikâyetçinin </a:t>
            </a:r>
            <a:r>
              <a:rPr lang="tr-TR" dirty="0"/>
              <a:t>şikâyete yetkili olmaması veya şikâyetin süresinden sonra yapılmış olması veya haksız yahut yersiz görülmesi halinde kurulca şikâyetin reddine karar verilir. Bu halde kurul kararının başkan ve üyeler tarafından imzalanması ve sandık kurulu tutanak defterine işlenmesi lazımdır. </a:t>
            </a:r>
            <a:endParaRPr lang="tr-TR" dirty="0" smtClean="0"/>
          </a:p>
          <a:p>
            <a:r>
              <a:rPr lang="tr-TR" dirty="0" smtClean="0">
                <a:solidFill>
                  <a:srgbClr val="FF0000"/>
                </a:solidFill>
              </a:rPr>
              <a:t>Şikâyetin </a:t>
            </a:r>
            <a:r>
              <a:rPr lang="tr-TR" dirty="0">
                <a:solidFill>
                  <a:srgbClr val="FF0000"/>
                </a:solidFill>
              </a:rPr>
              <a:t>reddine ilişkin kararın bir örneği şikâyetçiye verilir (135/52</a:t>
            </a:r>
            <a:r>
              <a:rPr lang="tr-TR" dirty="0" smtClean="0">
                <a:solidFill>
                  <a:srgbClr val="FF0000"/>
                </a:solidFill>
              </a:rPr>
              <a:t>). Bu nedenle mutlaka reddedilen şikayetimizin kararını alarak hemen ilçe seçim kuruluna itiraz edilmesini sağlayalım.</a:t>
            </a:r>
            <a:endParaRPr lang="tr-TR" dirty="0">
              <a:solidFill>
                <a:srgbClr val="FF0000"/>
              </a:solidFill>
            </a:endParaRPr>
          </a:p>
          <a:p>
            <a:endParaRPr lang="tr-TR" dirty="0"/>
          </a:p>
        </p:txBody>
      </p:sp>
      <p:pic>
        <p:nvPicPr>
          <p:cNvPr id="4" name="Resim 3"/>
          <p:cNvPicPr>
            <a:picLocks noChangeAspect="1"/>
          </p:cNvPicPr>
          <p:nvPr/>
        </p:nvPicPr>
        <p:blipFill>
          <a:blip r:embed="rId2"/>
          <a:stretch>
            <a:fillRect/>
          </a:stretch>
        </p:blipFill>
        <p:spPr>
          <a:xfrm>
            <a:off x="8669863" y="1959427"/>
            <a:ext cx="2768934" cy="2843349"/>
          </a:xfrm>
          <a:prstGeom prst="rect">
            <a:avLst/>
          </a:prstGeom>
        </p:spPr>
      </p:pic>
    </p:spTree>
    <p:extLst>
      <p:ext uri="{BB962C8B-B14F-4D97-AF65-F5344CB8AC3E}">
        <p14:creationId xmlns:p14="http://schemas.microsoft.com/office/powerpoint/2010/main" val="280646361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Şikayetin süresi</a:t>
            </a:r>
            <a:endParaRPr lang="tr-TR" b="1" dirty="0"/>
          </a:p>
        </p:txBody>
      </p:sp>
      <p:sp>
        <p:nvSpPr>
          <p:cNvPr id="3" name="İçerik Yer Tutucusu 2"/>
          <p:cNvSpPr>
            <a:spLocks noGrp="1"/>
          </p:cNvSpPr>
          <p:nvPr>
            <p:ph idx="1"/>
          </p:nvPr>
        </p:nvSpPr>
        <p:spPr/>
        <p:txBody>
          <a:bodyPr/>
          <a:lstStyle/>
          <a:p>
            <a:r>
              <a:rPr lang="tr-TR" dirty="0"/>
              <a:t>Şikâyet en geç, seçim sonuçlarını tespit eden tutanağın sandık kurulunca düzenlenmesine, diğer bir ifadeyle yazılıp imzalanması anına kadar sandık kuruluna ulaşmalıdır (135/53).</a:t>
            </a:r>
          </a:p>
        </p:txBody>
      </p:sp>
    </p:spTree>
    <p:extLst>
      <p:ext uri="{BB962C8B-B14F-4D97-AF65-F5344CB8AC3E}">
        <p14:creationId xmlns:p14="http://schemas.microsoft.com/office/powerpoint/2010/main" val="425393775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İtiraz süreci</a:t>
            </a:r>
            <a:endParaRPr lang="tr-TR" b="1" dirty="0"/>
          </a:p>
        </p:txBody>
      </p:sp>
      <p:sp>
        <p:nvSpPr>
          <p:cNvPr id="3" name="İçerik Yer Tutucusu 2"/>
          <p:cNvSpPr>
            <a:spLocks noGrp="1"/>
          </p:cNvSpPr>
          <p:nvPr>
            <p:ph idx="1"/>
          </p:nvPr>
        </p:nvSpPr>
        <p:spPr>
          <a:xfrm>
            <a:off x="838200" y="1825625"/>
            <a:ext cx="8601891" cy="4351338"/>
          </a:xfrm>
        </p:spPr>
        <p:txBody>
          <a:bodyPr/>
          <a:lstStyle/>
          <a:p>
            <a:r>
              <a:rPr lang="tr-TR" dirty="0"/>
              <a:t>Sandık kurullarının aldıkları kararlar ile oy verme süresince yaptıkları iş ve işlemlere ilişkin seçim kurullarına itirazda bulunulabilir. </a:t>
            </a:r>
            <a:endParaRPr lang="tr-TR" dirty="0" smtClean="0"/>
          </a:p>
          <a:p>
            <a:r>
              <a:rPr lang="tr-TR" dirty="0" smtClean="0"/>
              <a:t>Sandık </a:t>
            </a:r>
            <a:r>
              <a:rPr lang="tr-TR" dirty="0"/>
              <a:t>başı iş ve işlemlerine karşı, ilçe seçim kuruluna itiraz edilebilmesi için, önce sandık kuruluna şikâyet veya itirazda bulunulmuş olması şart değildir. Yani doğrudan ilçe seçim kurullarına itiraz yoluna gidilebilir. </a:t>
            </a:r>
            <a:endParaRPr lang="tr-TR" dirty="0" smtClean="0"/>
          </a:p>
          <a:p>
            <a:r>
              <a:rPr lang="tr-TR" dirty="0" smtClean="0"/>
              <a:t>İtirazda </a:t>
            </a:r>
            <a:r>
              <a:rPr lang="tr-TR" dirty="0"/>
              <a:t>bulunabilecek kimseler şikâyete yetkili olan kimselerdir.</a:t>
            </a:r>
          </a:p>
        </p:txBody>
      </p:sp>
      <p:pic>
        <p:nvPicPr>
          <p:cNvPr id="4" name="Resim 3"/>
          <p:cNvPicPr>
            <a:picLocks noChangeAspect="1"/>
          </p:cNvPicPr>
          <p:nvPr/>
        </p:nvPicPr>
        <p:blipFill>
          <a:blip r:embed="rId2"/>
          <a:stretch>
            <a:fillRect/>
          </a:stretch>
        </p:blipFill>
        <p:spPr>
          <a:xfrm>
            <a:off x="9207822" y="2724819"/>
            <a:ext cx="2145978" cy="2139881"/>
          </a:xfrm>
          <a:prstGeom prst="rect">
            <a:avLst/>
          </a:prstGeom>
        </p:spPr>
      </p:pic>
    </p:spTree>
    <p:extLst>
      <p:ext uri="{BB962C8B-B14F-4D97-AF65-F5344CB8AC3E}">
        <p14:creationId xmlns:p14="http://schemas.microsoft.com/office/powerpoint/2010/main" val="176177499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İtiraz süresi</a:t>
            </a:r>
            <a:endParaRPr lang="tr-TR" dirty="0"/>
          </a:p>
        </p:txBody>
      </p:sp>
      <p:graphicFrame>
        <p:nvGraphicFramePr>
          <p:cNvPr id="4" name="İçerik Yer Tutucusu 3"/>
          <p:cNvGraphicFramePr>
            <a:graphicFrameLocks noGrp="1"/>
          </p:cNvGraphicFramePr>
          <p:nvPr>
            <p:ph idx="1"/>
            <p:extLst/>
          </p:nvPr>
        </p:nvGraphicFramePr>
        <p:xfrm>
          <a:off x="838200" y="1825625"/>
          <a:ext cx="5231674"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23"/>
          <p:cNvSpPr/>
          <p:nvPr/>
        </p:nvSpPr>
        <p:spPr>
          <a:xfrm>
            <a:off x="6496594" y="2168435"/>
            <a:ext cx="3596640" cy="3727268"/>
          </a:xfrm>
          <a:prstGeom prst="rect">
            <a:avLst/>
          </a:prstGeom>
          <a:solidFill>
            <a:srgbClr val="C00000"/>
          </a:solidFill>
          <a:ln w="12700" cap="flat" cmpd="sng" algn="ctr">
            <a:noFill/>
            <a:prstDash val="solid"/>
            <a:miter lim="800000"/>
          </a:ln>
          <a:effectLst/>
        </p:spPr>
        <p:txBody>
          <a:bodyPr rot="0" spcFirstLastPara="0" vert="horz" wrap="square" lIns="228600" tIns="228600" rIns="228600" bIns="228600" numCol="1" spcCol="0" rtlCol="0" fromWordArt="0" anchor="t" anchorCtr="0" forceAA="0" compatLnSpc="1">
            <a:prstTxWarp prst="textNoShape">
              <a:avLst/>
            </a:prstTxWarp>
            <a:noAutofit/>
          </a:bodyPr>
          <a:lstStyle/>
          <a:p>
            <a:r>
              <a:rPr lang="tr-TR" sz="2400" b="1" dirty="0">
                <a:solidFill>
                  <a:srgbClr val="FFFFFF"/>
                </a:solidFill>
                <a:ea typeface="Calibri" panose="020F0502020204030204" pitchFamily="34" charset="0"/>
                <a:cs typeface="Times New Roman" panose="02020603050405020304" pitchFamily="18" charset="0"/>
              </a:rPr>
              <a:t>Bu süre içerisinde yapılmayan itirazlar kabul edilmeyeceği için mutlaka bu süreler içerisinde şaibeli her türlü durum, iş ve işlem hakkında ilçe seçim kurullarına yazılı itirazda bulunalım.</a:t>
            </a:r>
            <a:endParaRPr lang="tr-TR" sz="2400" dirty="0">
              <a:solidFill>
                <a:prstClr val="black"/>
              </a:solidFill>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443228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p:nvPr/>
        </p:nvPicPr>
        <p:blipFill>
          <a:blip r:embed="rId2">
            <a:extLst>
              <a:ext uri="{28A0092B-C50C-407E-A947-70E740481C1C}">
                <a14:useLocalDpi xmlns:a14="http://schemas.microsoft.com/office/drawing/2010/main" val="0"/>
              </a:ext>
            </a:extLst>
          </a:blip>
          <a:stretch>
            <a:fillRect/>
          </a:stretch>
        </p:blipFill>
        <p:spPr>
          <a:xfrm>
            <a:off x="3483429" y="531224"/>
            <a:ext cx="5016137" cy="5442856"/>
          </a:xfrm>
          <a:prstGeom prst="rect">
            <a:avLst/>
          </a:prstGeom>
        </p:spPr>
      </p:pic>
    </p:spTree>
    <p:extLst>
      <p:ext uri="{BB962C8B-B14F-4D97-AF65-F5344CB8AC3E}">
        <p14:creationId xmlns:p14="http://schemas.microsoft.com/office/powerpoint/2010/main" val="203874900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3884023" y="297331"/>
            <a:ext cx="4467497" cy="6202879"/>
          </a:xfrm>
          <a:prstGeom prst="rect">
            <a:avLst/>
          </a:prstGeom>
        </p:spPr>
      </p:pic>
    </p:spTree>
    <p:extLst>
      <p:ext uri="{BB962C8B-B14F-4D97-AF65-F5344CB8AC3E}">
        <p14:creationId xmlns:p14="http://schemas.microsoft.com/office/powerpoint/2010/main" val="225607704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3901440" y="397305"/>
            <a:ext cx="4432663" cy="6004405"/>
          </a:xfrm>
          <a:prstGeom prst="rect">
            <a:avLst/>
          </a:prstGeom>
        </p:spPr>
      </p:pic>
    </p:spTree>
    <p:extLst>
      <p:ext uri="{BB962C8B-B14F-4D97-AF65-F5344CB8AC3E}">
        <p14:creationId xmlns:p14="http://schemas.microsoft.com/office/powerpoint/2010/main" val="26637361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12157" y="0"/>
            <a:ext cx="12179843" cy="6858000"/>
          </a:xfrm>
          <a:prstGeom prst="rect">
            <a:avLst/>
          </a:prstGeom>
        </p:spPr>
      </p:pic>
    </p:spTree>
    <p:extLst>
      <p:ext uri="{BB962C8B-B14F-4D97-AF65-F5344CB8AC3E}">
        <p14:creationId xmlns:p14="http://schemas.microsoft.com/office/powerpoint/2010/main" val="43148673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212</TotalTime>
  <Words>1720</Words>
  <Application>Microsoft Office PowerPoint</Application>
  <PresentationFormat>Geniş ekran</PresentationFormat>
  <Paragraphs>113</Paragraphs>
  <Slides>37</Slides>
  <Notes>0</Notes>
  <HiddenSlides>0</HiddenSlides>
  <MMClips>0</MMClips>
  <ScaleCrop>false</ScaleCrop>
  <HeadingPairs>
    <vt:vector size="6" baseType="variant">
      <vt:variant>
        <vt:lpstr>Kullanılan Yazı Tipleri</vt:lpstr>
      </vt:variant>
      <vt:variant>
        <vt:i4>4</vt:i4>
      </vt:variant>
      <vt:variant>
        <vt:lpstr>Tema</vt:lpstr>
      </vt:variant>
      <vt:variant>
        <vt:i4>3</vt:i4>
      </vt:variant>
      <vt:variant>
        <vt:lpstr>Slayt Başlıkları</vt:lpstr>
      </vt:variant>
      <vt:variant>
        <vt:i4>37</vt:i4>
      </vt:variant>
    </vt:vector>
  </HeadingPairs>
  <TitlesOfParts>
    <vt:vector size="44" baseType="lpstr">
      <vt:lpstr>Arial</vt:lpstr>
      <vt:lpstr>Calibri</vt:lpstr>
      <vt:lpstr>Calibri Light</vt:lpstr>
      <vt:lpstr>Times New Roman</vt:lpstr>
      <vt:lpstr>Office Teması</vt:lpstr>
      <vt:lpstr>1_Office Teması</vt:lpstr>
      <vt:lpstr>2_Office Teması</vt:lpstr>
      <vt:lpstr>Geçici Gümrük Kapısı Seçim Kurulları Üye ve Gözlemci Temsilci Eğitim Sunumu</vt:lpstr>
      <vt:lpstr>Geçici Gümrük Kapısı Seçim Kurullarının Görev ve Yetkileri</vt:lpstr>
      <vt:lpstr>Sandığın açılması ve zarfların sayılması</vt:lpstr>
      <vt:lpstr>Torbaların Korunması ve Tutanakların Saklanması</vt:lpstr>
      <vt:lpstr>Oyların sayım ve dökümüne ilişkin genel esaslar </vt:lpstr>
      <vt:lpstr>Oyların Sayım ve Dökümü</vt:lpstr>
      <vt:lpstr>Geçersiz zarflar</vt:lpstr>
      <vt:lpstr>Ancak</vt:lpstr>
      <vt:lpstr>Zarfların sayımı tamamlandıktan sonra</vt:lpstr>
      <vt:lpstr>Zarfların açılması</vt:lpstr>
      <vt:lpstr>Cumhurbaşkanı seçimine ait oy pusulalarının sayım ve dökümü</vt:lpstr>
      <vt:lpstr>İttifak alanı</vt:lpstr>
      <vt:lpstr>İttifaklara verilen oyların sayım döküm cetveline işlenmesi</vt:lpstr>
      <vt:lpstr>Bir siyasi partiye ayrılan alana EVET ya da TERCİH mührü basılmışsa bu oy sayım döküm cetvelinde ilgili siyasi partiye ayrılan alana işaretlenir</vt:lpstr>
      <vt:lpstr>Hem ittifak içinde yer alan bir siyasi partiye ayrılan alana hem de ittifak unvanı bölümüne EVET ya da TERCİH mührü basılmışsa bu oy sayım döküm cetvelinde ilgili siyasi partiye ayrılan alana işaretlenir</vt:lpstr>
      <vt:lpstr>İttifak unvanının yazılı olduğu alana taşacak şekilde bir siyasi partiye ayrılan bölüme EVET ya da TERCİH mührü basılmışsa bu oy sayım döküm cetvelinde ilgili siyasi partiye ayrılan alana işaretlenir</vt:lpstr>
      <vt:lpstr>Yukarıdaki durumlar dışında yalnız ittifak alanı içerisine “EVET” ya da ‘’TERCİH’’ mührünün basıldığı her durumda (aşağıdaki örneklerde olduğu gibi), bu oy pusulaları da geçerli kabul edilir ve sayım döküm cetvelinde İTTİFAKIN ORTAK OYLARI sütununa rakamlar birden başlamak üzere, sırasına göre çizilmek suretiyle, ayrı ayrı işaretlenir</vt:lpstr>
      <vt:lpstr>PowerPoint Sunusu</vt:lpstr>
      <vt:lpstr>PowerPoint Sunusu</vt:lpstr>
      <vt:lpstr>PowerPoint Sunusu</vt:lpstr>
      <vt:lpstr>Milletvekili seçimine ait oy pusulalarının sayım ve dökümü</vt:lpstr>
      <vt:lpstr>Geçersiz oy pusulaları</vt:lpstr>
      <vt:lpstr>Geçersiz oy pusulaları</vt:lpstr>
      <vt:lpstr>Ancak aşağıdaki hallerde oy pusulası geçerlidir. </vt:lpstr>
      <vt:lpstr>Zarftan çıkan oy pusulalarında bir seçim türüne ait olanının geçersiz olması, diğerinin geçersiz sayılmasını gerektirmez.  Zarfın içerisinden aynı seçim türüne ait birden fazla oy pusulası çıkmış olması halinde, sadece bu seçim türüne ait oy pusulaları hesaba katılmaz, diğerleri hesaba katılır.  Zarfta kullanılması gereken oy pusulalarından biri veya birkaçı eksik çıksa bile, zarftan çıkan diğer oy pusulaları hesaba katılır.</vt:lpstr>
      <vt:lpstr>Sayım Dökümü Kimler İzleyebilir?</vt:lpstr>
      <vt:lpstr>Sayım dökümün tamamlanması</vt:lpstr>
      <vt:lpstr>Şikayet ve İtiraz</vt:lpstr>
      <vt:lpstr>Kimler şikayet  ve itiraza yetkilidir?</vt:lpstr>
      <vt:lpstr>Şikâyetin şekli ve karara bağlanması</vt:lpstr>
      <vt:lpstr>Şikayetin süresi</vt:lpstr>
      <vt:lpstr>İtiraz süreci</vt:lpstr>
      <vt:lpstr>İtiraz süresi</vt:lpstr>
      <vt:lpstr>PowerPoint Sunusu</vt:lpstr>
      <vt:lpstr>PowerPoint Sunusu</vt:lpstr>
      <vt:lpstr>PowerPoint Sunusu</vt:lpstr>
      <vt:lpstr>PowerPoint Sunusu</vt:lpstr>
    </vt:vector>
  </TitlesOfParts>
  <Company>TBMM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Geçici Gümrük Kapısı Seçim Kurullarında Oyların Sayım ve Dökümü</dc:title>
  <dc:creator>Nevruz UĞUR</dc:creator>
  <cp:lastModifiedBy>Nevruz UĞUR</cp:lastModifiedBy>
  <cp:revision>14</cp:revision>
  <dcterms:created xsi:type="dcterms:W3CDTF">2018-05-29T08:34:05Z</dcterms:created>
  <dcterms:modified xsi:type="dcterms:W3CDTF">2018-06-05T08:57:48Z</dcterms:modified>
</cp:coreProperties>
</file>